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783" r:id="rId5"/>
  </p:sldMasterIdLst>
  <p:notesMasterIdLst>
    <p:notesMasterId r:id="rId22"/>
  </p:notesMasterIdLst>
  <p:sldIdLst>
    <p:sldId id="256" r:id="rId6"/>
    <p:sldId id="257" r:id="rId7"/>
    <p:sldId id="260" r:id="rId8"/>
    <p:sldId id="259" r:id="rId9"/>
    <p:sldId id="2147470031" r:id="rId10"/>
    <p:sldId id="258" r:id="rId11"/>
    <p:sldId id="2147482405" r:id="rId12"/>
    <p:sldId id="2147472232" r:id="rId13"/>
    <p:sldId id="261" r:id="rId14"/>
    <p:sldId id="2147482406" r:id="rId15"/>
    <p:sldId id="2147482407" r:id="rId16"/>
    <p:sldId id="2147482401" r:id="rId17"/>
    <p:sldId id="2147482402" r:id="rId18"/>
    <p:sldId id="2147482400" r:id="rId19"/>
    <p:sldId id="2147482403" r:id="rId20"/>
    <p:sldId id="2147482404" r:id="rId21"/>
  </p:sldIdLst>
  <p:sldSz cx="14630400" cy="8229600"/>
  <p:notesSz cx="6858000" cy="9144000"/>
  <p:defaultTextStyle>
    <a:defPPr>
      <a:defRPr lang="en-US"/>
    </a:defPPr>
    <a:lvl1pPr marL="0" algn="l" defTabSz="457140" rtl="0" eaLnBrk="1" latinLnBrk="0" hangingPunct="1">
      <a:defRPr sz="1800" kern="1200">
        <a:solidFill>
          <a:schemeClr val="tx1"/>
        </a:solidFill>
        <a:latin typeface="+mn-lt"/>
        <a:ea typeface="+mn-ea"/>
        <a:cs typeface="+mn-cs"/>
      </a:defRPr>
    </a:lvl1pPr>
    <a:lvl2pPr marL="457140" algn="l" defTabSz="457140" rtl="0" eaLnBrk="1" latinLnBrk="0" hangingPunct="1">
      <a:defRPr sz="1800" kern="1200">
        <a:solidFill>
          <a:schemeClr val="tx1"/>
        </a:solidFill>
        <a:latin typeface="+mn-lt"/>
        <a:ea typeface="+mn-ea"/>
        <a:cs typeface="+mn-cs"/>
      </a:defRPr>
    </a:lvl2pPr>
    <a:lvl3pPr marL="914281" algn="l" defTabSz="457140" rtl="0" eaLnBrk="1" latinLnBrk="0" hangingPunct="1">
      <a:defRPr sz="1800" kern="1200">
        <a:solidFill>
          <a:schemeClr val="tx1"/>
        </a:solidFill>
        <a:latin typeface="+mn-lt"/>
        <a:ea typeface="+mn-ea"/>
        <a:cs typeface="+mn-cs"/>
      </a:defRPr>
    </a:lvl3pPr>
    <a:lvl4pPr marL="1371420" algn="l" defTabSz="457140" rtl="0" eaLnBrk="1" latinLnBrk="0" hangingPunct="1">
      <a:defRPr sz="1800" kern="1200">
        <a:solidFill>
          <a:schemeClr val="tx1"/>
        </a:solidFill>
        <a:latin typeface="+mn-lt"/>
        <a:ea typeface="+mn-ea"/>
        <a:cs typeface="+mn-cs"/>
      </a:defRPr>
    </a:lvl4pPr>
    <a:lvl5pPr marL="1828560" algn="l" defTabSz="457140" rtl="0" eaLnBrk="1" latinLnBrk="0" hangingPunct="1">
      <a:defRPr sz="1800" kern="1200">
        <a:solidFill>
          <a:schemeClr val="tx1"/>
        </a:solidFill>
        <a:latin typeface="+mn-lt"/>
        <a:ea typeface="+mn-ea"/>
        <a:cs typeface="+mn-cs"/>
      </a:defRPr>
    </a:lvl5pPr>
    <a:lvl6pPr marL="2285701" algn="l" defTabSz="457140" rtl="0" eaLnBrk="1" latinLnBrk="0" hangingPunct="1">
      <a:defRPr sz="1800" kern="1200">
        <a:solidFill>
          <a:schemeClr val="tx1"/>
        </a:solidFill>
        <a:latin typeface="+mn-lt"/>
        <a:ea typeface="+mn-ea"/>
        <a:cs typeface="+mn-cs"/>
      </a:defRPr>
    </a:lvl6pPr>
    <a:lvl7pPr marL="2742841" algn="l" defTabSz="457140" rtl="0" eaLnBrk="1" latinLnBrk="0" hangingPunct="1">
      <a:defRPr sz="1800" kern="1200">
        <a:solidFill>
          <a:schemeClr val="tx1"/>
        </a:solidFill>
        <a:latin typeface="+mn-lt"/>
        <a:ea typeface="+mn-ea"/>
        <a:cs typeface="+mn-cs"/>
      </a:defRPr>
    </a:lvl7pPr>
    <a:lvl8pPr marL="3199981" algn="l" defTabSz="457140" rtl="0" eaLnBrk="1" latinLnBrk="0" hangingPunct="1">
      <a:defRPr sz="1800" kern="1200">
        <a:solidFill>
          <a:schemeClr val="tx1"/>
        </a:solidFill>
        <a:latin typeface="+mn-lt"/>
        <a:ea typeface="+mn-ea"/>
        <a:cs typeface="+mn-cs"/>
      </a:defRPr>
    </a:lvl8pPr>
    <a:lvl9pPr marL="3657122" algn="l" defTabSz="4571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79117F-1869-4173-8677-A470629B1726}" v="26" dt="2024-09-30T20:21:57.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76425" autoAdjust="0"/>
  </p:normalViewPr>
  <p:slideViewPr>
    <p:cSldViewPr snapToGrid="0">
      <p:cViewPr>
        <p:scale>
          <a:sx n="137" d="100"/>
          <a:sy n="137" d="100"/>
        </p:scale>
        <p:origin x="-2160" y="-24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93E330-FBB7-46DE-BDA4-8911826F7EAC}" type="datetimeFigureOut">
              <a:rPr lang="en-GB" smtClean="0"/>
              <a:t>01/10/2024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4765F3-5441-429B-B290-5A8150152A00}" type="slidenum">
              <a:rPr lang="en-GB" smtClean="0"/>
              <a:t>‹#›</a:t>
            </a:fld>
            <a:endParaRPr lang="en-GB"/>
          </a:p>
        </p:txBody>
      </p:sp>
    </p:spTree>
    <p:extLst>
      <p:ext uri="{BB962C8B-B14F-4D97-AF65-F5344CB8AC3E}">
        <p14:creationId xmlns:p14="http://schemas.microsoft.com/office/powerpoint/2010/main" val="294036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None/>
            </a:pPr>
            <a:r>
              <a:rPr lang="de-DE" sz="1200" b="1" i="1" kern="100" dirty="0">
                <a:effectLst/>
                <a:latin typeface="Calibri" panose="020F0502020204030204" pitchFamily="34" charset="0"/>
                <a:ea typeface="Calibri" panose="020F0502020204030204" pitchFamily="34" charset="0"/>
                <a:cs typeface="Times New Roman" panose="02020603050405020304" pitchFamily="18" charset="0"/>
              </a:rPr>
              <a:t>Start Webcast (Producer)</a:t>
            </a:r>
            <a:endParaRPr lang="en-GB"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e-DE" sz="1200" b="1" i="1" kern="100" dirty="0">
                <a:effectLst/>
                <a:latin typeface="Calibri" panose="020F0502020204030204" pitchFamily="34" charset="0"/>
                <a:ea typeface="Calibri" panose="020F0502020204030204" pitchFamily="34" charset="0"/>
                <a:cs typeface="Times New Roman" panose="02020603050405020304" pitchFamily="18" charset="0"/>
              </a:rPr>
              <a:t>After 3 </a:t>
            </a:r>
            <a:r>
              <a:rPr lang="de-DE" sz="1200" b="1" i="1" kern="100" dirty="0" err="1">
                <a:effectLst/>
                <a:latin typeface="Calibri" panose="020F0502020204030204" pitchFamily="34" charset="0"/>
                <a:ea typeface="Calibri" panose="020F0502020204030204" pitchFamily="34" charset="0"/>
                <a:cs typeface="Times New Roman" panose="02020603050405020304" pitchFamily="18" charset="0"/>
              </a:rPr>
              <a:t>seconds</a:t>
            </a:r>
            <a:r>
              <a:rPr lang="de-DE" sz="1200" b="1" i="1"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de-DE" b="1" dirty="0"/>
          </a:p>
          <a:p>
            <a:r>
              <a:rPr lang="de-DE" b="1" dirty="0"/>
              <a:t>Joshua 1min: </a:t>
            </a:r>
            <a:r>
              <a:rPr lang="de-DE" b="0" dirty="0"/>
              <a:t>(</a:t>
            </a:r>
            <a:r>
              <a:rPr lang="de-DE" dirty="0"/>
              <a:t>Housekeeping and </a:t>
            </a:r>
            <a:r>
              <a:rPr lang="de-DE" dirty="0" err="1"/>
              <a:t>Greeting</a:t>
            </a:r>
            <a:r>
              <a:rPr lang="de-DE" dirty="0"/>
              <a:t>)</a:t>
            </a:r>
          </a:p>
          <a:p>
            <a:endParaRPr lang="de-DE" dirty="0"/>
          </a:p>
          <a:p>
            <a:r>
              <a:rPr lang="en-US" dirty="0"/>
              <a:t>Welcome to our webinar today. Before we get started, let’s quickly go over the setup of our webinar platform.</a:t>
            </a:r>
          </a:p>
          <a:p>
            <a:endParaRPr lang="en-US" dirty="0"/>
          </a:p>
          <a:p>
            <a:r>
              <a:rPr lang="en-US" dirty="0"/>
              <a:t>On the screen, you’ll see several application widgets. You can resize and move these widgets around to make the most of your desktop space.</a:t>
            </a:r>
          </a:p>
          <a:p>
            <a:r>
              <a:rPr lang="en-US" dirty="0"/>
              <a:t>The widgets can also be maximized or expanded to full screen by clicking on the arrows in the top right corner.</a:t>
            </a:r>
          </a:p>
          <a:p>
            <a:endParaRPr lang="en-US" dirty="0"/>
          </a:p>
          <a:p>
            <a:r>
              <a:rPr lang="en-US" dirty="0"/>
              <a:t>Please ask your questions during the webcast using the Q&amp;A window on the left side. We’ll try to answer your questions in the widget during the session and at the end of the webcast during the Q&amp;A round. If we can’t get to all your questions live, we’ll send you our answers via email.</a:t>
            </a:r>
          </a:p>
          <a:p>
            <a:endParaRPr lang="en-US" dirty="0"/>
          </a:p>
          <a:p>
            <a:r>
              <a:rPr lang="en-US" dirty="0"/>
              <a:t>You’ll also receive a link to the recording of this webinar within a week by email.</a:t>
            </a:r>
          </a:p>
          <a:p>
            <a:r>
              <a:rPr lang="en-US" dirty="0"/>
              <a:t>And with that, let’s jump right into today’s session.</a:t>
            </a:r>
          </a:p>
          <a:p>
            <a:endParaRPr lang="en-US" dirty="0"/>
          </a:p>
          <a:p>
            <a:r>
              <a:rPr lang="en-US" dirty="0"/>
              <a:t>[Pause for 1 second]</a:t>
            </a:r>
          </a:p>
          <a:p>
            <a:endParaRPr lang="en-US" dirty="0"/>
          </a:p>
          <a:p>
            <a:r>
              <a:rPr lang="en-US" dirty="0"/>
              <a:t>Welcome to our webinar: </a:t>
            </a:r>
            <a:r>
              <a:rPr lang="en-GB" sz="1800" b="1" dirty="0">
                <a:effectLst/>
                <a:latin typeface="Aptos" panose="020B0004020202020204" pitchFamily="34" charset="0"/>
                <a:ea typeface="Aptos" panose="020B0004020202020204" pitchFamily="34" charset="0"/>
                <a:cs typeface="Times New Roman" panose="02020603050405020304" pitchFamily="18" charset="0"/>
              </a:rPr>
              <a:t>“Spreadsheet Overload? -  Switch from Manual to Automated Analytics.”</a:t>
            </a:r>
            <a:r>
              <a:rPr lang="en-GB" sz="1800" dirty="0">
                <a:effectLst/>
                <a:latin typeface="Aptos" panose="020B0004020202020204" pitchFamily="34" charset="0"/>
                <a:ea typeface="Aptos" panose="020B0004020202020204" pitchFamily="34" charset="0"/>
                <a:cs typeface="Times New Roman" panose="02020603050405020304" pitchFamily="18" charset="0"/>
              </a:rPr>
              <a:t> </a:t>
            </a:r>
          </a:p>
          <a:p>
            <a:r>
              <a:rPr lang="en-US" dirty="0"/>
              <a:t>My name Joshua Burkhow, and I’ll be guiding you through today’s session.</a:t>
            </a:r>
          </a:p>
          <a:p>
            <a:endParaRPr lang="en-GB" dirty="0"/>
          </a:p>
        </p:txBody>
      </p:sp>
      <p:sp>
        <p:nvSpPr>
          <p:cNvPr id="4" name="Slide Number Placeholder 3"/>
          <p:cNvSpPr>
            <a:spLocks noGrp="1"/>
          </p:cNvSpPr>
          <p:nvPr>
            <p:ph type="sldNum" sz="quarter" idx="5"/>
          </p:nvPr>
        </p:nvSpPr>
        <p:spPr/>
        <p:txBody>
          <a:bodyPr/>
          <a:lstStyle/>
          <a:p>
            <a:fld id="{134765F3-5441-429B-B290-5A8150152A00}" type="slidenum">
              <a:rPr lang="en-GB" smtClean="0"/>
              <a:t>1</a:t>
            </a:fld>
            <a:endParaRPr lang="en-GB"/>
          </a:p>
        </p:txBody>
      </p:sp>
    </p:spTree>
    <p:extLst>
      <p:ext uri="{BB962C8B-B14F-4D97-AF65-F5344CB8AC3E}">
        <p14:creationId xmlns:p14="http://schemas.microsoft.com/office/powerpoint/2010/main" val="372013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JOSHUA</a:t>
            </a:r>
          </a:p>
          <a:p>
            <a:endParaRPr lang="en-US" b="1"/>
          </a:p>
          <a:p>
            <a:r>
              <a:rPr lang="en-US" b="1"/>
              <a:t>1. Scalability Limitations</a:t>
            </a:r>
            <a:endParaRPr lang="en-US"/>
          </a:p>
          <a:p>
            <a:br>
              <a:rPr lang="en-US"/>
            </a:br>
            <a:endParaRPr lang="en-US"/>
          </a:p>
          <a:p>
            <a:r>
              <a:rPr lang="en-US"/>
              <a:t>• </a:t>
            </a:r>
            <a:r>
              <a:rPr lang="en-US" b="1"/>
              <a:t>Excel Pain Point:</a:t>
            </a:r>
            <a:r>
              <a:rPr lang="en-US"/>
              <a:t> Excel struggles with large datasets, often leading to slow performance, crashes, or even data loss. Handling millions of rows or complex calculations can become a significant bottleneck.</a:t>
            </a:r>
          </a:p>
          <a:p>
            <a:r>
              <a:rPr lang="en-US"/>
              <a:t>• </a:t>
            </a:r>
            <a:r>
              <a:rPr lang="en-US" b="1"/>
              <a:t>Alteryx Advantage:</a:t>
            </a:r>
            <a:r>
              <a:rPr lang="en-US"/>
              <a:t> Alteryx is designed to handle large datasets with ease. Its powerful engine processes millions of rows without compromising performance, ensuring smooth, reliable operations regardless of data size.</a:t>
            </a:r>
          </a:p>
          <a:p>
            <a:br>
              <a:rPr lang="en-US"/>
            </a:br>
            <a:endParaRPr lang="en-US"/>
          </a:p>
          <a:p>
            <a:r>
              <a:rPr lang="en-US" b="1"/>
              <a:t>2. Manual and Repetitive Processes</a:t>
            </a:r>
            <a:endParaRPr lang="en-US"/>
          </a:p>
          <a:p>
            <a:br>
              <a:rPr lang="en-US"/>
            </a:br>
            <a:endParaRPr lang="en-US"/>
          </a:p>
          <a:p>
            <a:r>
              <a:rPr lang="en-US"/>
              <a:t>• </a:t>
            </a:r>
            <a:r>
              <a:rPr lang="en-US" b="1"/>
              <a:t>Excel Pain Point:</a:t>
            </a:r>
            <a:r>
              <a:rPr lang="en-US"/>
              <a:t> Many tasks in Excel, such as data cleaning, transformation, and reporting, require manual intervention. This is not only time-consuming but also prone to human error, leading to inconsistent results.</a:t>
            </a:r>
          </a:p>
          <a:p>
            <a:r>
              <a:rPr lang="en-US"/>
              <a:t>• </a:t>
            </a:r>
            <a:r>
              <a:rPr lang="en-US" b="1"/>
              <a:t>Alteryx Advantage:</a:t>
            </a:r>
            <a:r>
              <a:rPr lang="en-US"/>
              <a:t> Alteryx automates repetitive tasks with workflows that can be reused and modified easily. It reduces the need for manual intervention, increasing efficiency and accuracy in data processing.</a:t>
            </a:r>
          </a:p>
          <a:p>
            <a:br>
              <a:rPr lang="en-US"/>
            </a:br>
            <a:endParaRPr lang="en-US"/>
          </a:p>
          <a:p>
            <a:r>
              <a:rPr lang="en-US" b="1"/>
              <a:t>3. Lack of Advanced Data Preparation and Analysis</a:t>
            </a:r>
            <a:endParaRPr lang="en-US"/>
          </a:p>
          <a:p>
            <a:br>
              <a:rPr lang="en-US"/>
            </a:br>
            <a:endParaRPr lang="en-US"/>
          </a:p>
          <a:p>
            <a:r>
              <a:rPr lang="en-US"/>
              <a:t>• </a:t>
            </a:r>
            <a:r>
              <a:rPr lang="en-US" b="1"/>
              <a:t>Excel Pain Point:</a:t>
            </a:r>
            <a:r>
              <a:rPr lang="en-US"/>
              <a:t> While Excel is versatile, it falls short in advanced data preparation and analytics, especially when it comes to blending data from multiple sources, performing predictive analytics, or executing complex data transformations.</a:t>
            </a:r>
          </a:p>
          <a:p>
            <a:r>
              <a:rPr lang="en-US"/>
              <a:t>• </a:t>
            </a:r>
            <a:r>
              <a:rPr lang="en-US" b="1"/>
              <a:t>Alteryx Advantage:</a:t>
            </a:r>
            <a:r>
              <a:rPr lang="en-US"/>
              <a:t> Alteryx offers a wide range of advanced data preparation tools and analytics capabilities, including predictive modeling, spatial analytics, and data blending from multiple sources—all in a user-friendly interface that requires no coding.</a:t>
            </a:r>
          </a:p>
          <a:p>
            <a:endParaRPr lang="en-US">
              <a:cs typeface="+mn-lt"/>
            </a:endParaRPr>
          </a:p>
          <a:p>
            <a:r>
              <a:rPr lang="en-US" b="1"/>
              <a:t>4. Version Control and Collaboration Issues</a:t>
            </a:r>
            <a:br>
              <a:rPr lang="en-US">
                <a:cs typeface="+mn-lt"/>
              </a:rPr>
            </a:br>
            <a:endParaRPr lang="en-US"/>
          </a:p>
          <a:p>
            <a:r>
              <a:rPr lang="en-US"/>
              <a:t>• </a:t>
            </a:r>
            <a:r>
              <a:rPr lang="en-US" b="1"/>
              <a:t>Excel Pain Point:</a:t>
            </a:r>
            <a:r>
              <a:rPr lang="en-US"/>
              <a:t> Collaboration in Excel can lead to version control issues, with multiple copies of files and conflicting changes. This often results in confusion, errors, and the need to reconcile data across versions.</a:t>
            </a:r>
          </a:p>
          <a:p>
            <a:r>
              <a:rPr lang="en-US"/>
              <a:t>• </a:t>
            </a:r>
            <a:r>
              <a:rPr lang="en-US" b="1"/>
              <a:t>Alteryx Advantage:</a:t>
            </a:r>
            <a:r>
              <a:rPr lang="en-US"/>
              <a:t> Alteryx provides a centralized platform where workflows can be shared, versioned, and collaborated on seamlessly. This ensures that everyone is working on the latest version of a workflow, reducing errors and improving team collaboration.</a:t>
            </a:r>
          </a:p>
          <a:p>
            <a:br>
              <a:rPr lang="en-US"/>
            </a:br>
            <a:endParaRPr lang="en-US"/>
          </a:p>
          <a:p>
            <a:r>
              <a:rPr lang="en-US" b="1"/>
              <a:t>5. Limited Integration with Other Tools</a:t>
            </a:r>
            <a:endParaRPr lang="en-US"/>
          </a:p>
          <a:p>
            <a:br>
              <a:rPr lang="en-US"/>
            </a:br>
            <a:endParaRPr lang="en-US"/>
          </a:p>
          <a:p>
            <a:r>
              <a:rPr lang="en-US"/>
              <a:t>• </a:t>
            </a:r>
            <a:r>
              <a:rPr lang="en-US" b="1"/>
              <a:t>Excel Pain Point:</a:t>
            </a:r>
            <a:r>
              <a:rPr lang="en-US"/>
              <a:t> Integrating Excel with other tools and systems (e.g., databases, APIs, or cloud services) often requires complex workarounds, plugins, or manual imports/exports, which can be inefficient and unreliable.</a:t>
            </a:r>
          </a:p>
          <a:p>
            <a:r>
              <a:rPr lang="en-US"/>
              <a:t>• </a:t>
            </a:r>
            <a:r>
              <a:rPr lang="en-US" b="1"/>
              <a:t>Alteryx Advantage:</a:t>
            </a:r>
            <a:r>
              <a:rPr lang="en-US"/>
              <a:t> Alteryx natively integrates with a wide range of data sources, tools, and platforms. It supports direct connections to databases, cloud services, and APIs, making data integration straightforward and reducing the need for manual data handling.</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134765F3-5441-429B-B290-5A8150152A00}" type="slidenum">
              <a:rPr lang="en-GB" smtClean="0"/>
              <a:t>10</a:t>
            </a:fld>
            <a:endParaRPr lang="en-GB"/>
          </a:p>
        </p:txBody>
      </p:sp>
    </p:spTree>
    <p:extLst>
      <p:ext uri="{BB962C8B-B14F-4D97-AF65-F5344CB8AC3E}">
        <p14:creationId xmlns:p14="http://schemas.microsoft.com/office/powerpoint/2010/main" val="2791161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1ad0f7d1f4_2_17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g11ad0f7d1f4_2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de-DE" b="1"/>
              <a:t>Q&amp;A 5min</a:t>
            </a:r>
          </a:p>
          <a:p>
            <a:pPr marL="0" indent="0">
              <a:buNone/>
            </a:pPr>
            <a:endParaRPr lang="de-DE"/>
          </a:p>
          <a:p>
            <a:pPr marL="0" indent="0">
              <a:buNone/>
            </a:pPr>
            <a:r>
              <a:rPr lang="de-DE"/>
              <a:t>Joshua: </a:t>
            </a:r>
            <a:r>
              <a:rPr lang="en-US"/>
              <a:t>Thank you, Alex for the hands-on introduction! Let's see what questions have been asked in the meantime.</a:t>
            </a:r>
          </a:p>
          <a:p>
            <a:pPr marL="0" indent="0">
              <a:buNone/>
            </a:pPr>
            <a:endParaRPr lang="en-US"/>
          </a:p>
          <a:p>
            <a:pPr marL="0" indent="0">
              <a:buNone/>
            </a:pPr>
            <a:r>
              <a:rPr lang="de-DE" u="sng"/>
              <a:t>Backup Questions:</a:t>
            </a:r>
            <a:br>
              <a:rPr lang="de-DE"/>
            </a:br>
            <a:r>
              <a:rPr lang="en-US"/>
              <a:t>1) I missed the first few minutes, is there a recording?</a:t>
            </a:r>
          </a:p>
          <a:p>
            <a:pPr marL="0" indent="0">
              <a:buNone/>
            </a:pPr>
            <a:r>
              <a:rPr lang="en-US"/>
              <a:t>2) Which use cases / application examples are best suited for getting started?</a:t>
            </a:r>
          </a:p>
          <a:p>
            <a:pPr marL="0" indent="0">
              <a:buNone/>
            </a:pPr>
            <a:r>
              <a:rPr lang="en-US"/>
              <a:t>3) I also have XLSM files, can these also be imported?</a:t>
            </a:r>
          </a:p>
          <a:p>
            <a:pPr marL="0" indent="0">
              <a:buNone/>
            </a:pPr>
            <a:r>
              <a:rPr lang="en-US"/>
              <a:t>4) Are there templates for workflows?</a:t>
            </a:r>
            <a:br>
              <a:rPr lang="de-DE" b="0" i="0">
                <a:solidFill>
                  <a:srgbClr val="333333"/>
                </a:solidFill>
                <a:effectLst/>
                <a:highlight>
                  <a:srgbClr val="FFFFFF"/>
                </a:highlight>
                <a:latin typeface="Helvetica" panose="020B0604020202020204" pitchFamily="34" charset="0"/>
              </a:rPr>
            </a:br>
            <a:br>
              <a:rPr lang="de-DE" b="0" i="0">
                <a:solidFill>
                  <a:srgbClr val="333333"/>
                </a:solidFill>
                <a:effectLst/>
                <a:highlight>
                  <a:srgbClr val="FFFFFF"/>
                </a:highlight>
                <a:latin typeface="Helvetica" panose="020B0604020202020204" pitchFamily="34" charset="0"/>
              </a:rPr>
            </a:br>
            <a:r>
              <a:rPr lang="de-DE" b="0" i="0" u="sng">
                <a:solidFill>
                  <a:srgbClr val="333333"/>
                </a:solidFill>
                <a:effectLst/>
                <a:highlight>
                  <a:srgbClr val="FFFFFF"/>
                </a:highlight>
                <a:latin typeface="Helvetica" panose="020B0604020202020204" pitchFamily="34" charset="0"/>
              </a:rPr>
              <a:t>Real </a:t>
            </a:r>
            <a:r>
              <a:rPr lang="de-DE" b="0" i="0" u="sng" err="1">
                <a:solidFill>
                  <a:srgbClr val="333333"/>
                </a:solidFill>
                <a:effectLst/>
                <a:highlight>
                  <a:srgbClr val="FFFFFF"/>
                </a:highlight>
                <a:latin typeface="Helvetica" panose="020B0604020202020204" pitchFamily="34" charset="0"/>
              </a:rPr>
              <a:t>questions</a:t>
            </a:r>
            <a:r>
              <a:rPr lang="de-DE" b="0" i="0" u="sng">
                <a:solidFill>
                  <a:srgbClr val="333333"/>
                </a:solidFill>
                <a:effectLst/>
                <a:highlight>
                  <a:srgbClr val="FFFFFF"/>
                </a:highlight>
                <a:latin typeface="Helvetica" panose="020B0604020202020204" pitchFamily="34" charset="0"/>
              </a:rPr>
              <a:t> </a:t>
            </a:r>
            <a:r>
              <a:rPr lang="de-DE" b="0" i="0" u="sng" err="1">
                <a:solidFill>
                  <a:srgbClr val="333333"/>
                </a:solidFill>
                <a:effectLst/>
                <a:highlight>
                  <a:srgbClr val="FFFFFF"/>
                </a:highlight>
                <a:latin typeface="Helvetica" panose="020B0604020202020204" pitchFamily="34" charset="0"/>
              </a:rPr>
              <a:t>asked</a:t>
            </a:r>
            <a:r>
              <a:rPr lang="de-DE" b="0" i="0" u="sng">
                <a:solidFill>
                  <a:srgbClr val="333333"/>
                </a:solidFill>
                <a:effectLst/>
                <a:highlight>
                  <a:srgbClr val="FFFFFF"/>
                </a:highlight>
                <a:latin typeface="Helvetica" panose="020B0604020202020204" pitchFamily="34" charset="0"/>
              </a:rPr>
              <a:t> </a:t>
            </a:r>
            <a:r>
              <a:rPr lang="de-DE" b="0" i="0" u="sng" err="1">
                <a:solidFill>
                  <a:srgbClr val="333333"/>
                </a:solidFill>
                <a:effectLst/>
                <a:highlight>
                  <a:srgbClr val="FFFFFF"/>
                </a:highlight>
                <a:latin typeface="Helvetica" panose="020B0604020202020204" pitchFamily="34" charset="0"/>
              </a:rPr>
              <a:t>during</a:t>
            </a:r>
            <a:r>
              <a:rPr lang="de-DE" b="0" i="0" u="sng">
                <a:solidFill>
                  <a:srgbClr val="333333"/>
                </a:solidFill>
                <a:effectLst/>
                <a:highlight>
                  <a:srgbClr val="FFFFFF"/>
                </a:highlight>
                <a:latin typeface="Helvetica" panose="020B0604020202020204" pitchFamily="34" charset="0"/>
              </a:rPr>
              <a:t> German </a:t>
            </a:r>
            <a:r>
              <a:rPr lang="de-DE" b="0" i="0" u="sng" err="1">
                <a:solidFill>
                  <a:srgbClr val="333333"/>
                </a:solidFill>
                <a:effectLst/>
                <a:highlight>
                  <a:srgbClr val="FFFFFF"/>
                </a:highlight>
                <a:latin typeface="Helvetica" panose="020B0604020202020204" pitchFamily="34" charset="0"/>
              </a:rPr>
              <a:t>version</a:t>
            </a:r>
            <a:r>
              <a:rPr lang="de-DE" b="0" i="0" u="sng">
                <a:solidFill>
                  <a:srgbClr val="333333"/>
                </a:solidFill>
                <a:effectLst/>
                <a:highlight>
                  <a:srgbClr val="FFFFFF"/>
                </a:highlight>
                <a:latin typeface="Helvetica" panose="020B0604020202020204" pitchFamily="34" charset="0"/>
              </a:rPr>
              <a:t> </a:t>
            </a:r>
            <a:r>
              <a:rPr lang="de-DE" b="0" i="0" u="sng" err="1">
                <a:solidFill>
                  <a:srgbClr val="333333"/>
                </a:solidFill>
                <a:effectLst/>
                <a:highlight>
                  <a:srgbClr val="FFFFFF"/>
                </a:highlight>
                <a:latin typeface="Helvetica" panose="020B0604020202020204" pitchFamily="34" charset="0"/>
              </a:rPr>
              <a:t>run</a:t>
            </a:r>
            <a:r>
              <a:rPr lang="de-DE" b="0" i="0" u="sng">
                <a:solidFill>
                  <a:srgbClr val="333333"/>
                </a:solidFill>
                <a:effectLst/>
                <a:highlight>
                  <a:srgbClr val="FFFFFF"/>
                </a:highlight>
                <a:latin typeface="Helvetica" panose="020B0604020202020204" pitchFamily="34" charset="0"/>
              </a:rPr>
              <a:t> in </a:t>
            </a:r>
            <a:r>
              <a:rPr lang="de-DE" b="0" i="0" u="sng" err="1">
                <a:solidFill>
                  <a:srgbClr val="333333"/>
                </a:solidFill>
                <a:effectLst/>
                <a:highlight>
                  <a:srgbClr val="FFFFFF"/>
                </a:highlight>
                <a:latin typeface="Helvetica" panose="020B0604020202020204" pitchFamily="34" charset="0"/>
              </a:rPr>
              <a:t>July</a:t>
            </a:r>
            <a:r>
              <a:rPr lang="de-DE" b="0" i="0" u="sng">
                <a:solidFill>
                  <a:srgbClr val="333333"/>
                </a:solidFill>
                <a:effectLst/>
                <a:highlight>
                  <a:srgbClr val="FFFFFF"/>
                </a:highlight>
                <a:latin typeface="Helvetica" panose="020B0604020202020204" pitchFamily="34" charset="0"/>
              </a:rPr>
              <a:t> </a:t>
            </a:r>
            <a:r>
              <a:rPr lang="de-DE" b="0" i="0" u="sng" err="1">
                <a:solidFill>
                  <a:srgbClr val="333333"/>
                </a:solidFill>
                <a:effectLst/>
                <a:highlight>
                  <a:srgbClr val="FFFFFF"/>
                </a:highlight>
                <a:latin typeface="Helvetica" panose="020B0604020202020204" pitchFamily="34" charset="0"/>
              </a:rPr>
              <a:t>as</a:t>
            </a:r>
            <a:r>
              <a:rPr lang="de-DE" b="0" i="0" u="sng">
                <a:solidFill>
                  <a:srgbClr val="333333"/>
                </a:solidFill>
                <a:effectLst/>
                <a:highlight>
                  <a:srgbClr val="FFFFFF"/>
                </a:highlight>
                <a:latin typeface="Helvetica" panose="020B0604020202020204" pitchFamily="34" charset="0"/>
              </a:rPr>
              <a:t> </a:t>
            </a:r>
            <a:r>
              <a:rPr lang="de-DE" b="0" i="0" u="sng" err="1">
                <a:solidFill>
                  <a:srgbClr val="333333"/>
                </a:solidFill>
                <a:effectLst/>
                <a:highlight>
                  <a:srgbClr val="FFFFFF"/>
                </a:highlight>
                <a:latin typeface="Helvetica" panose="020B0604020202020204" pitchFamily="34" charset="0"/>
              </a:rPr>
              <a:t>reference</a:t>
            </a:r>
            <a:r>
              <a:rPr lang="de-DE" b="0" i="0" u="sng">
                <a:solidFill>
                  <a:srgbClr val="333333"/>
                </a:solidFill>
                <a:effectLst/>
                <a:highlight>
                  <a:srgbClr val="FFFFFF"/>
                </a:highlight>
                <a:latin typeface="Helvetica" panose="020B0604020202020204" pitchFamily="34" charset="0"/>
              </a:rPr>
              <a:t>:</a:t>
            </a:r>
          </a:p>
          <a:p>
            <a:pPr marL="228600" indent="-228600">
              <a:buFont typeface="+mj-lt"/>
              <a:buAutoNum type="arabicPeriod"/>
            </a:pPr>
            <a:r>
              <a:rPr lang="en-US" b="0" i="0">
                <a:solidFill>
                  <a:srgbClr val="333333"/>
                </a:solidFill>
                <a:effectLst/>
                <a:highlight>
                  <a:srgbClr val="FFFFFF"/>
                </a:highlight>
                <a:latin typeface="Helvetica" panose="020B0604020202020204" pitchFamily="34" charset="0"/>
              </a:rPr>
              <a:t>Is it possible to schedule workflows? E.g. execution on the 1st working day of a month?</a:t>
            </a:r>
          </a:p>
          <a:p>
            <a:pPr marL="228600" indent="-228600">
              <a:buFont typeface="+mj-lt"/>
              <a:buAutoNum type="arabicPeriod"/>
            </a:pPr>
            <a:r>
              <a:rPr lang="en-US" b="0" i="0">
                <a:solidFill>
                  <a:srgbClr val="333333"/>
                </a:solidFill>
                <a:effectLst/>
                <a:highlight>
                  <a:srgbClr val="FFFFFF"/>
                </a:highlight>
                <a:latin typeface="Helvetica" panose="020B0604020202020204" pitchFamily="34" charset="0"/>
              </a:rPr>
              <a:t>Can I use Alteryx to set the row color in Excel based on a cell value?</a:t>
            </a:r>
          </a:p>
          <a:p>
            <a:pPr marL="228600" indent="-228600">
              <a:buFont typeface="+mj-lt"/>
              <a:buAutoNum type="arabicPeriod"/>
            </a:pPr>
            <a:r>
              <a:rPr lang="en-US" b="0" i="0">
                <a:solidFill>
                  <a:srgbClr val="333333"/>
                </a:solidFill>
                <a:effectLst/>
                <a:highlight>
                  <a:srgbClr val="FFFFFF"/>
                </a:highlight>
                <a:latin typeface="Helvetica" panose="020B0604020202020204" pitchFamily="34" charset="0"/>
              </a:rPr>
              <a:t>Is it possible to generate multiple sheets in a file based on a field value? </a:t>
            </a:r>
          </a:p>
          <a:p>
            <a:pPr marL="228600" indent="-228600">
              <a:buFont typeface="+mj-lt"/>
              <a:buAutoNum type="arabicPeriod"/>
            </a:pPr>
            <a:r>
              <a:rPr lang="en-US" b="0" i="0">
                <a:solidFill>
                  <a:srgbClr val="333333"/>
                </a:solidFill>
                <a:effectLst/>
                <a:highlight>
                  <a:srgbClr val="FFFFFF"/>
                </a:highlight>
                <a:latin typeface="Helvetica" panose="020B0604020202020204" pitchFamily="34" charset="0"/>
              </a:rPr>
              <a:t>Where can I find these </a:t>
            </a:r>
            <a:r>
              <a:rPr lang="en-US" b="0" i="0" err="1">
                <a:solidFill>
                  <a:srgbClr val="333333"/>
                </a:solidFill>
                <a:effectLst/>
                <a:highlight>
                  <a:srgbClr val="FFFFFF"/>
                </a:highlight>
                <a:latin typeface="Helvetica" panose="020B0604020202020204" pitchFamily="34" charset="0"/>
              </a:rPr>
              <a:t>CReW</a:t>
            </a:r>
            <a:r>
              <a:rPr lang="en-US" b="0" i="0">
                <a:solidFill>
                  <a:srgbClr val="333333"/>
                </a:solidFill>
                <a:effectLst/>
                <a:highlight>
                  <a:srgbClr val="FFFFFF"/>
                </a:highlight>
                <a:latin typeface="Helvetica" panose="020B0604020202020204" pitchFamily="34" charset="0"/>
              </a:rPr>
              <a:t> macros or an overview of which ones are available here?</a:t>
            </a:r>
          </a:p>
          <a:p>
            <a:pPr marL="228600" indent="-228600">
              <a:buFont typeface="+mj-lt"/>
              <a:buAutoNum type="arabicPeriod"/>
            </a:pPr>
            <a:r>
              <a:rPr lang="en-US" b="0" i="0">
                <a:solidFill>
                  <a:srgbClr val="333333"/>
                </a:solidFill>
                <a:effectLst/>
                <a:highlight>
                  <a:srgbClr val="FFFFFF"/>
                </a:highlight>
                <a:latin typeface="Helvetica" panose="020B0604020202020204" pitchFamily="34" charset="0"/>
              </a:rPr>
              <a:t>Is without “||| sheet x” to enter default sheet 1?</a:t>
            </a:r>
            <a:endParaRPr lang="en-GB"/>
          </a:p>
        </p:txBody>
      </p:sp>
      <p:sp>
        <p:nvSpPr>
          <p:cNvPr id="4" name="Slide Number Placeholder 3"/>
          <p:cNvSpPr>
            <a:spLocks noGrp="1"/>
          </p:cNvSpPr>
          <p:nvPr>
            <p:ph type="sldNum" sz="quarter" idx="5"/>
          </p:nvPr>
        </p:nvSpPr>
        <p:spPr/>
        <p:txBody>
          <a:bodyPr/>
          <a:lstStyle/>
          <a:p>
            <a:fld id="{134765F3-5441-429B-B290-5A8150152A00}" type="slidenum">
              <a:rPr lang="en-GB" smtClean="0"/>
              <a:t>12</a:t>
            </a:fld>
            <a:endParaRPr lang="en-GB"/>
          </a:p>
        </p:txBody>
      </p:sp>
    </p:spTree>
    <p:extLst>
      <p:ext uri="{BB962C8B-B14F-4D97-AF65-F5344CB8AC3E}">
        <p14:creationId xmlns:p14="http://schemas.microsoft.com/office/powerpoint/2010/main" val="3698528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Joshua: Next </a:t>
            </a:r>
            <a:r>
              <a:rPr lang="de-DE" b="1" err="1"/>
              <a:t>Steps</a:t>
            </a:r>
            <a:r>
              <a:rPr lang="de-DE" b="1"/>
              <a:t> 1min [Click </a:t>
            </a:r>
            <a:r>
              <a:rPr lang="de-DE" b="1" err="1"/>
              <a:t>for</a:t>
            </a:r>
            <a:r>
              <a:rPr lang="de-DE" b="1"/>
              <a:t> </a:t>
            </a:r>
            <a:r>
              <a:rPr lang="de-DE" b="1" err="1"/>
              <a:t>each</a:t>
            </a:r>
            <a:r>
              <a:rPr lang="de-DE" b="1"/>
              <a:t> </a:t>
            </a:r>
            <a:r>
              <a:rPr lang="de-DE" b="1" err="1"/>
              <a:t>step</a:t>
            </a:r>
            <a:r>
              <a:rPr lang="de-DE" b="1"/>
              <a:t>]</a:t>
            </a:r>
          </a:p>
          <a:p>
            <a:r>
              <a:rPr lang="en-US" b="0" i="1"/>
              <a:t>[Hand over to Alex for interactive exercises on the topic of community and user groups to transition to the next slide.]</a:t>
            </a:r>
            <a:endParaRPr lang="en-GB" b="0" i="1"/>
          </a:p>
        </p:txBody>
      </p:sp>
      <p:sp>
        <p:nvSpPr>
          <p:cNvPr id="4" name="Slide Number Placeholder 3"/>
          <p:cNvSpPr>
            <a:spLocks noGrp="1"/>
          </p:cNvSpPr>
          <p:nvPr>
            <p:ph type="sldNum" sz="quarter" idx="5"/>
          </p:nvPr>
        </p:nvSpPr>
        <p:spPr/>
        <p:txBody>
          <a:bodyPr/>
          <a:lstStyle/>
          <a:p>
            <a:fld id="{134765F3-5441-429B-B290-5A8150152A00}" type="slidenum">
              <a:rPr lang="en-GB" smtClean="0"/>
              <a:t>13</a:t>
            </a:fld>
            <a:endParaRPr lang="en-GB"/>
          </a:p>
        </p:txBody>
      </p:sp>
    </p:spTree>
    <p:extLst>
      <p:ext uri="{BB962C8B-B14F-4D97-AF65-F5344CB8AC3E}">
        <p14:creationId xmlns:p14="http://schemas.microsoft.com/office/powerpoint/2010/main" val="1724997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endParaRPr lang="en-US" sz="1200" spc="211">
              <a:latin typeface="Montserrat" pitchFamily="2" charset="77"/>
            </a:endParaRPr>
          </a:p>
          <a:p>
            <a:r>
              <a:rPr lang="en-US" b="1"/>
              <a:t>Alex: 1min</a:t>
            </a:r>
          </a:p>
          <a:p>
            <a:endParaRPr lang="en-US" b="1"/>
          </a:p>
          <a:p>
            <a:r>
              <a:rPr lang="en-US" b="1"/>
              <a:t>Point out community resources (links in resources list), user groups.</a:t>
            </a:r>
          </a:p>
          <a:p>
            <a:endParaRPr lang="en-US" b="0"/>
          </a:p>
        </p:txBody>
      </p:sp>
      <p:sp>
        <p:nvSpPr>
          <p:cNvPr id="4" name="Foliennummernplatzhalter 3"/>
          <p:cNvSpPr>
            <a:spLocks noGrp="1"/>
          </p:cNvSpPr>
          <p:nvPr>
            <p:ph type="sldNum" sz="quarter" idx="5"/>
          </p:nvPr>
        </p:nvSpPr>
        <p:spPr/>
        <p:txBody>
          <a:bodyPr/>
          <a:lstStyle/>
          <a:p>
            <a:fld id="{D7649764-C962-4DB2-89BB-AA7909337330}" type="slidenum">
              <a:rPr lang="en-US" smtClean="0"/>
              <a:t>14</a:t>
            </a:fld>
            <a:endParaRPr lang="en-US"/>
          </a:p>
        </p:txBody>
      </p:sp>
    </p:spTree>
    <p:extLst>
      <p:ext uri="{BB962C8B-B14F-4D97-AF65-F5344CB8AC3E}">
        <p14:creationId xmlns:p14="http://schemas.microsoft.com/office/powerpoint/2010/main" val="1485698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Alex &amp; Joshua &lt;1min</a:t>
            </a:r>
          </a:p>
          <a:p>
            <a:endParaRPr lang="de-DE" b="1"/>
          </a:p>
          <a:p>
            <a:r>
              <a:rPr lang="de-DE" b="1"/>
              <a:t>Alex: </a:t>
            </a:r>
            <a:r>
              <a:rPr lang="en-US" sz="1200">
                <a:solidFill>
                  <a:srgbClr val="99CDEA"/>
                </a:solidFill>
                <a:ea typeface="+mn-ea"/>
              </a:rPr>
              <a:t>Would you like to be added to a local User Group mailing list? - Then simply request via the link or QR code and we will add you to the mailing list.</a:t>
            </a:r>
          </a:p>
          <a:p>
            <a:r>
              <a:rPr lang="de-DE" sz="1200" b="1">
                <a:solidFill>
                  <a:srgbClr val="99CDEA"/>
                </a:solidFill>
                <a:ea typeface="+mn-ea"/>
              </a:rPr>
              <a:t>Joshua: </a:t>
            </a:r>
            <a:r>
              <a:rPr lang="en-US" sz="1200">
                <a:solidFill>
                  <a:srgbClr val="99CDEA"/>
                </a:solidFill>
                <a:ea typeface="+mn-ea"/>
              </a:rPr>
              <a:t>If you are starting the trial and have questions or if you would like to discuss use cases – this is the way to let us know!</a:t>
            </a:r>
            <a:endParaRPr lang="en-GB"/>
          </a:p>
        </p:txBody>
      </p:sp>
      <p:sp>
        <p:nvSpPr>
          <p:cNvPr id="4" name="Slide Number Placeholder 3"/>
          <p:cNvSpPr>
            <a:spLocks noGrp="1"/>
          </p:cNvSpPr>
          <p:nvPr>
            <p:ph type="sldNum" sz="quarter" idx="5"/>
          </p:nvPr>
        </p:nvSpPr>
        <p:spPr/>
        <p:txBody>
          <a:bodyPr/>
          <a:lstStyle/>
          <a:p>
            <a:fld id="{134765F3-5441-429B-B290-5A8150152A00}" type="slidenum">
              <a:rPr lang="en-GB" smtClean="0"/>
              <a:t>15</a:t>
            </a:fld>
            <a:endParaRPr lang="en-GB"/>
          </a:p>
        </p:txBody>
      </p:sp>
    </p:spTree>
    <p:extLst>
      <p:ext uri="{BB962C8B-B14F-4D97-AF65-F5344CB8AC3E}">
        <p14:creationId xmlns:p14="http://schemas.microsoft.com/office/powerpoint/2010/main" val="3054266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Alex/Joshua &lt;1min</a:t>
            </a:r>
          </a:p>
          <a:p>
            <a:endParaRPr lang="de-DE" b="1"/>
          </a:p>
          <a:p>
            <a:r>
              <a:rPr lang="de-DE" b="1"/>
              <a:t>Host: </a:t>
            </a:r>
            <a:r>
              <a:rPr lang="en-US"/>
              <a:t>Many thanks to you Alex for joining me here today! And also, to YOU in the audience for being here and getting involved by asking really good questions! We hope we gave you a very tangible idea of how automation could change the way you work with data. In the coming days, we'll send you an email with the link to the webinar recording and all the helpful resources and next steps we've shared with you today. On that note, thank you and keep in touch! Have a fantastic rest of the day. See you soon!</a:t>
            </a:r>
          </a:p>
          <a:p>
            <a:endParaRPr lang="de-DE"/>
          </a:p>
          <a:p>
            <a:r>
              <a:rPr lang="de-DE" b="1"/>
              <a:t>Alex and Joshua: </a:t>
            </a:r>
            <a:r>
              <a:rPr lang="de-DE" b="0" i="1"/>
              <a:t>[</a:t>
            </a:r>
            <a:r>
              <a:rPr lang="de-DE" b="0" i="1" err="1"/>
              <a:t>say</a:t>
            </a:r>
            <a:r>
              <a:rPr lang="de-DE" b="0" i="1"/>
              <a:t> goodbye…]</a:t>
            </a:r>
          </a:p>
          <a:p>
            <a:endParaRPr lang="de-DE"/>
          </a:p>
          <a:p>
            <a:r>
              <a:rPr lang="de-DE"/>
              <a:t>2 </a:t>
            </a:r>
            <a:r>
              <a:rPr lang="de-DE" err="1"/>
              <a:t>sek.</a:t>
            </a:r>
            <a:endParaRPr lang="de-DE"/>
          </a:p>
          <a:p>
            <a:r>
              <a:rPr lang="en-GB" b="1"/>
              <a:t>[Producer to end the webcast]</a:t>
            </a:r>
          </a:p>
        </p:txBody>
      </p:sp>
      <p:sp>
        <p:nvSpPr>
          <p:cNvPr id="4" name="Slide Number Placeholder 3"/>
          <p:cNvSpPr>
            <a:spLocks noGrp="1"/>
          </p:cNvSpPr>
          <p:nvPr>
            <p:ph type="sldNum" sz="quarter" idx="5"/>
          </p:nvPr>
        </p:nvSpPr>
        <p:spPr/>
        <p:txBody>
          <a:bodyPr/>
          <a:lstStyle/>
          <a:p>
            <a:fld id="{134765F3-5441-429B-B290-5A8150152A00}" type="slidenum">
              <a:rPr lang="en-GB" smtClean="0"/>
              <a:t>16</a:t>
            </a:fld>
            <a:endParaRPr lang="en-GB"/>
          </a:p>
        </p:txBody>
      </p:sp>
    </p:spTree>
    <p:extLst>
      <p:ext uri="{BB962C8B-B14F-4D97-AF65-F5344CB8AC3E}">
        <p14:creationId xmlns:p14="http://schemas.microsoft.com/office/powerpoint/2010/main" val="995019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a:t>Joshua </a:t>
            </a:r>
            <a:r>
              <a:rPr lang="en-GB" b="1"/>
              <a:t>&lt;</a:t>
            </a:r>
            <a:r>
              <a:rPr lang="de-DE" b="1"/>
              <a:t>1min: </a:t>
            </a:r>
            <a:br>
              <a:rPr lang="de-DE" b="1"/>
            </a:br>
            <a:br>
              <a:rPr lang="de-DE"/>
            </a:br>
            <a:r>
              <a:rPr lang="de-DE"/>
              <a:t>[</a:t>
            </a:r>
            <a:r>
              <a:rPr lang="de-DE" i="1"/>
              <a:t>Agenda </a:t>
            </a:r>
            <a:r>
              <a:rPr lang="de-DE" i="1" err="1"/>
              <a:t>overview</a:t>
            </a:r>
            <a:r>
              <a:rPr lang="de-DE" i="1"/>
              <a:t> </a:t>
            </a:r>
            <a:r>
              <a:rPr lang="de-DE" i="1" err="1"/>
              <a:t>highlighting</a:t>
            </a:r>
            <a:r>
              <a:rPr lang="de-DE" i="1"/>
              <a:t> </a:t>
            </a:r>
            <a:r>
              <a:rPr lang="de-DE" i="1" err="1"/>
              <a:t>the</a:t>
            </a:r>
            <a:r>
              <a:rPr lang="de-DE" i="1"/>
              <a:t> </a:t>
            </a:r>
            <a:r>
              <a:rPr lang="de-DE" i="1" err="1"/>
              <a:t>focus</a:t>
            </a:r>
            <a:r>
              <a:rPr lang="de-DE" i="1"/>
              <a:t> on </a:t>
            </a:r>
            <a:r>
              <a:rPr lang="de-DE" i="1" err="1"/>
              <a:t>showing</a:t>
            </a:r>
            <a:r>
              <a:rPr lang="de-DE" i="1"/>
              <a:t> </a:t>
            </a:r>
            <a:r>
              <a:rPr lang="de-DE" i="1" err="1"/>
              <a:t>hands</a:t>
            </a:r>
            <a:r>
              <a:rPr lang="de-DE" i="1"/>
              <a:t> on </a:t>
            </a:r>
            <a:r>
              <a:rPr lang="de-DE" i="1" err="1"/>
              <a:t>how</a:t>
            </a:r>
            <a:r>
              <a:rPr lang="de-DE" i="1"/>
              <a:t> </a:t>
            </a:r>
            <a:r>
              <a:rPr lang="de-DE" i="1" err="1"/>
              <a:t>to</a:t>
            </a:r>
            <a:r>
              <a:rPr lang="de-DE" i="1"/>
              <a:t> </a:t>
            </a:r>
            <a:r>
              <a:rPr lang="de-DE" i="1" err="1"/>
              <a:t>automate</a:t>
            </a:r>
            <a:r>
              <a:rPr lang="de-DE" i="1"/>
              <a:t> </a:t>
            </a:r>
            <a:r>
              <a:rPr lang="de-DE" i="1" err="1"/>
              <a:t>typical</a:t>
            </a:r>
            <a:r>
              <a:rPr lang="de-DE" i="1"/>
              <a:t> </a:t>
            </a:r>
            <a:r>
              <a:rPr lang="de-DE" i="1" err="1"/>
              <a:t>excel</a:t>
            </a:r>
            <a:r>
              <a:rPr lang="de-DE" i="1"/>
              <a:t> </a:t>
            </a:r>
            <a:r>
              <a:rPr lang="de-DE" i="1" err="1"/>
              <a:t>analyses</a:t>
            </a:r>
            <a:r>
              <a:rPr lang="de-DE" i="1"/>
              <a:t>.]</a:t>
            </a:r>
          </a:p>
        </p:txBody>
      </p:sp>
      <p:sp>
        <p:nvSpPr>
          <p:cNvPr id="4" name="Slide Number Placeholder 3"/>
          <p:cNvSpPr>
            <a:spLocks noGrp="1"/>
          </p:cNvSpPr>
          <p:nvPr>
            <p:ph type="sldNum" sz="quarter" idx="5"/>
          </p:nvPr>
        </p:nvSpPr>
        <p:spPr/>
        <p:txBody>
          <a:bodyPr/>
          <a:lstStyle/>
          <a:p>
            <a:fld id="{134765F3-5441-429B-B290-5A8150152A00}" type="slidenum">
              <a:rPr lang="en-GB" smtClean="0"/>
              <a:t>2</a:t>
            </a:fld>
            <a:endParaRPr lang="en-GB"/>
          </a:p>
        </p:txBody>
      </p:sp>
    </p:spTree>
    <p:extLst>
      <p:ext uri="{BB962C8B-B14F-4D97-AF65-F5344CB8AC3E}">
        <p14:creationId xmlns:p14="http://schemas.microsoft.com/office/powerpoint/2010/main" val="370735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Joshua 1-2min</a:t>
            </a:r>
            <a:endParaRPr lang="en-GB"/>
          </a:p>
          <a:p>
            <a:endParaRPr lang="en-GB"/>
          </a:p>
          <a:p>
            <a:r>
              <a:rPr lang="en-US" b="1" i="1"/>
              <a:t>(</a:t>
            </a:r>
            <a:r>
              <a:rPr lang="en-US"/>
              <a:t>Joshua, you are chief evangelist at Alteryx and yourself an ACE Emeritus. How did your personal journey into the world of analytics look like? And please also please tell us a bit more about what an Evangelist does.)</a:t>
            </a:r>
          </a:p>
          <a:p>
            <a:endParaRPr lang="en-US"/>
          </a:p>
          <a:p>
            <a:r>
              <a:rPr lang="en-US" b="1"/>
              <a:t>Joshua</a:t>
            </a:r>
            <a:r>
              <a:rPr lang="en-US"/>
              <a:t>: […self introduction ideally, if possible, leading the audience into the topic of the webinar… such as having been there or working a lot with people who explored automated analytics after hitting a wall with Excel… too time-consuming, the functions aren’t sufficient for complex analysis, the data volumes are too large… in short, they've reached their limits and are looking for alternatives.]</a:t>
            </a:r>
          </a:p>
        </p:txBody>
      </p:sp>
      <p:sp>
        <p:nvSpPr>
          <p:cNvPr id="4" name="Slide Number Placeholder 3"/>
          <p:cNvSpPr>
            <a:spLocks noGrp="1"/>
          </p:cNvSpPr>
          <p:nvPr>
            <p:ph type="sldNum" sz="quarter" idx="5"/>
          </p:nvPr>
        </p:nvSpPr>
        <p:spPr/>
        <p:txBody>
          <a:bodyPr/>
          <a:lstStyle/>
          <a:p>
            <a:fld id="{134765F3-5441-429B-B290-5A8150152A00}" type="slidenum">
              <a:rPr lang="en-GB" smtClean="0"/>
              <a:t>3</a:t>
            </a:fld>
            <a:endParaRPr lang="en-GB"/>
          </a:p>
        </p:txBody>
      </p:sp>
    </p:spTree>
    <p:extLst>
      <p:ext uri="{BB962C8B-B14F-4D97-AF65-F5344CB8AC3E}">
        <p14:creationId xmlns:p14="http://schemas.microsoft.com/office/powerpoint/2010/main" val="858757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Joshua &amp; Alex 1-2min</a:t>
            </a:r>
            <a:endParaRPr lang="en-GB"/>
          </a:p>
          <a:p>
            <a:endParaRPr lang="en-US"/>
          </a:p>
          <a:p>
            <a:r>
              <a:rPr lang="en-US" b="1" i="1"/>
              <a:t>Joshua</a:t>
            </a:r>
            <a:r>
              <a:rPr lang="en-US"/>
              <a:t>: A warm welcome to Alteryx ACE, User Group Lead, Process Analyst for Analytic Process Automation at Siemens Energy: Alexander Gross! Alex, thank you for being here today.</a:t>
            </a:r>
          </a:p>
          <a:p>
            <a:r>
              <a:rPr lang="en-US" b="1"/>
              <a:t>Alex</a:t>
            </a:r>
            <a:r>
              <a:rPr lang="en-US"/>
              <a:t>: Hello...</a:t>
            </a:r>
          </a:p>
          <a:p>
            <a:r>
              <a:rPr lang="en-US" b="1" i="1"/>
              <a:t>Joshua</a:t>
            </a:r>
            <a:r>
              <a:rPr lang="en-US"/>
              <a:t>: Tell us a bit about yourself. How did you get into data analytics and Alteryx? And what exactly is an ACE?</a:t>
            </a:r>
          </a:p>
          <a:p>
            <a:r>
              <a:rPr lang="en-US" b="1"/>
              <a:t>Alex</a:t>
            </a:r>
            <a:r>
              <a:rPr lang="en-US"/>
              <a:t>: [Self-introduction, path to Alteryx, explanation of what an ACE is – how many there are, and User Groups! Note: they are organized by Alteryx users (like me) from local companies – not by Alteryx...]</a:t>
            </a:r>
          </a:p>
          <a:p>
            <a:endParaRPr lang="en-GB"/>
          </a:p>
        </p:txBody>
      </p:sp>
      <p:sp>
        <p:nvSpPr>
          <p:cNvPr id="4" name="Slide Number Placeholder 3"/>
          <p:cNvSpPr>
            <a:spLocks noGrp="1"/>
          </p:cNvSpPr>
          <p:nvPr>
            <p:ph type="sldNum" sz="quarter" idx="5"/>
          </p:nvPr>
        </p:nvSpPr>
        <p:spPr/>
        <p:txBody>
          <a:bodyPr/>
          <a:lstStyle/>
          <a:p>
            <a:fld id="{134765F3-5441-429B-B290-5A8150152A00}" type="slidenum">
              <a:rPr lang="en-GB" smtClean="0"/>
              <a:t>4</a:t>
            </a:fld>
            <a:endParaRPr lang="en-GB"/>
          </a:p>
        </p:txBody>
      </p:sp>
    </p:spTree>
    <p:extLst>
      <p:ext uri="{BB962C8B-B14F-4D97-AF65-F5344CB8AC3E}">
        <p14:creationId xmlns:p14="http://schemas.microsoft.com/office/powerpoint/2010/main" val="386307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Joshua 1min:</a:t>
            </a:r>
            <a:br>
              <a:rPr lang="en-US" sz="1200" b="0"/>
            </a:br>
            <a:br>
              <a:rPr lang="en-US" sz="1200" b="0"/>
            </a:br>
            <a:r>
              <a:rPr lang="en-US"/>
              <a:t>Behind our somewhat playful webinar title lies a serious problem that many Excel users struggle with. We simply hit our limits with just rows and columns.</a:t>
            </a:r>
          </a:p>
          <a:p>
            <a:r>
              <a:rPr lang="en-US"/>
              <a:t>The demand for data and analysis in companies is constantly increasing. This applies to regular reporting, but there are also more and more ad hoc requests. </a:t>
            </a:r>
          </a:p>
          <a:p>
            <a:endParaRPr lang="en-US"/>
          </a:p>
          <a:p>
            <a:r>
              <a:rPr lang="en-US"/>
              <a:t>Everyone [CLICK] needs data and analysis, yet the specialists or domain experts who understand the data and its context often don’t have access to modern analysis tools.</a:t>
            </a:r>
          </a:p>
          <a:p>
            <a:endParaRPr lang="en-US"/>
          </a:p>
          <a:p>
            <a:r>
              <a:rPr lang="en-US"/>
              <a:t>A lot of manual effort goes into trying to meet the ever-growing requests, data volumes, and increasing complexity using Excel. At some point, it just becomes unmanageable.</a:t>
            </a:r>
          </a:p>
          <a:p>
            <a:endParaRPr lang="en-US"/>
          </a:p>
          <a:p>
            <a:r>
              <a:rPr lang="en-US"/>
              <a:t>A Nucleus Research survey shows [CLICK] that 50% of Excel users want to switch to more modern tools.</a:t>
            </a:r>
          </a:p>
        </p:txBody>
      </p:sp>
      <p:sp>
        <p:nvSpPr>
          <p:cNvPr id="4" name="Slide Number Placeholder 3"/>
          <p:cNvSpPr>
            <a:spLocks noGrp="1"/>
          </p:cNvSpPr>
          <p:nvPr>
            <p:ph type="sldNum" sz="quarter" idx="5"/>
          </p:nvPr>
        </p:nvSpPr>
        <p:spPr/>
        <p:txBody>
          <a:bodyPr/>
          <a:lstStyle/>
          <a:p>
            <a:pPr marL="0" marR="0" lvl="0" indent="0" algn="r" defTabSz="457140" rtl="0" eaLnBrk="1" fontAlgn="auto" latinLnBrk="0" hangingPunct="1">
              <a:lnSpc>
                <a:spcPct val="100000"/>
              </a:lnSpc>
              <a:spcBef>
                <a:spcPts val="0"/>
              </a:spcBef>
              <a:spcAft>
                <a:spcPts val="0"/>
              </a:spcAft>
              <a:buClrTx/>
              <a:buSzTx/>
              <a:buFontTx/>
              <a:buNone/>
              <a:tabLst/>
              <a:defRPr/>
            </a:pPr>
            <a:fld id="{AEBD777C-B01F-5345-BED0-D8712F78E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4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965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Alex &amp; Joshua 2-3min:</a:t>
            </a:r>
          </a:p>
          <a:p>
            <a:endParaRPr lang="en-GB"/>
          </a:p>
          <a:p>
            <a:r>
              <a:rPr lang="en-GB" b="1"/>
              <a:t>Alex: </a:t>
            </a:r>
            <a:r>
              <a:rPr lang="en-US" sz="1200"/>
              <a:t>Challenges for Excel Users </a:t>
            </a:r>
            <a:endParaRPr lang="de-DE" sz="1200"/>
          </a:p>
          <a:p>
            <a:r>
              <a:rPr lang="de-DE" sz="1200" b="1"/>
              <a:t>Joshua: </a:t>
            </a:r>
            <a:r>
              <a:rPr lang="en-US" sz="1200"/>
              <a:t>Automated Analyses</a:t>
            </a:r>
            <a:endParaRPr lang="en-GB"/>
          </a:p>
          <a:p>
            <a:endParaRPr lang="en-GB"/>
          </a:p>
          <a:p>
            <a:r>
              <a:rPr lang="en-GB" i="1"/>
              <a:t>Use some stories/anecdotes or examples to illustrate. Pick about 3-4 bullets to reference. No need to read out. </a:t>
            </a:r>
          </a:p>
        </p:txBody>
      </p:sp>
      <p:sp>
        <p:nvSpPr>
          <p:cNvPr id="4" name="Slide Number Placeholder 3"/>
          <p:cNvSpPr>
            <a:spLocks noGrp="1"/>
          </p:cNvSpPr>
          <p:nvPr>
            <p:ph type="sldNum" sz="quarter" idx="5"/>
          </p:nvPr>
        </p:nvSpPr>
        <p:spPr/>
        <p:txBody>
          <a:bodyPr/>
          <a:lstStyle/>
          <a:p>
            <a:fld id="{134765F3-5441-429B-B290-5A8150152A00}" type="slidenum">
              <a:rPr lang="en-GB" smtClean="0"/>
              <a:t>6</a:t>
            </a:fld>
            <a:endParaRPr lang="en-GB"/>
          </a:p>
        </p:txBody>
      </p:sp>
    </p:spTree>
    <p:extLst>
      <p:ext uri="{BB962C8B-B14F-4D97-AF65-F5344CB8AC3E}">
        <p14:creationId xmlns:p14="http://schemas.microsoft.com/office/powerpoint/2010/main" val="3346020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Alex 1min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US"/>
              <a:t>Domain experts need technology that reduces manual effort, is easy to learn and use, but also enables advanced analyses. What is important for such a tool to be effective?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noProof="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noProof="0"/>
              <a:t>Drag and Drop Interface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noProof="0" err="1"/>
              <a:t>No</a:t>
            </a:r>
            <a:r>
              <a:rPr lang="de-DE" sz="1200" b="0" noProof="0"/>
              <a:t>/</a:t>
            </a:r>
            <a:r>
              <a:rPr lang="de-DE" sz="1200" b="0" noProof="0" err="1"/>
              <a:t>low</a:t>
            </a:r>
            <a:r>
              <a:rPr lang="de-DE" sz="1200" b="0" noProof="0"/>
              <a:t> code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noProof="0"/>
              <a:t>Automation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a:t>Traceability</a:t>
            </a:r>
            <a:endParaRPr lang="de-DE" sz="1200" b="0" noProof="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b="0"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way, you can move beyond Excel, no matter which department you're in or what questions you're trying to answer.</a:t>
            </a:r>
            <a:endParaRPr lang="de-DE" sz="1200" b="0" noProof="0"/>
          </a:p>
        </p:txBody>
      </p:sp>
      <p:sp>
        <p:nvSpPr>
          <p:cNvPr id="4" name="Slide Number Placeholder 3"/>
          <p:cNvSpPr>
            <a:spLocks noGrp="1"/>
          </p:cNvSpPr>
          <p:nvPr>
            <p:ph type="sldNum" sz="quarter" idx="5"/>
          </p:nvPr>
        </p:nvSpPr>
        <p:spPr/>
        <p:txBody>
          <a:bodyPr/>
          <a:lstStyle/>
          <a:p>
            <a:pPr marL="0" marR="0" lvl="0" indent="0" algn="r" defTabSz="457140" rtl="0" eaLnBrk="1" fontAlgn="auto" latinLnBrk="0" hangingPunct="1">
              <a:lnSpc>
                <a:spcPct val="100000"/>
              </a:lnSpc>
              <a:spcBef>
                <a:spcPts val="0"/>
              </a:spcBef>
              <a:spcAft>
                <a:spcPts val="0"/>
              </a:spcAft>
              <a:buClrTx/>
              <a:buSzTx/>
              <a:buFontTx/>
              <a:buNone/>
              <a:tabLst/>
              <a:defRPr/>
            </a:pPr>
            <a:fld id="{AEBD777C-B01F-5345-BED0-D8712F78E0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4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675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a:solidFill>
                  <a:schemeClr val="bg2"/>
                </a:solidFill>
              </a:rPr>
              <a:t>Joshua 1min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solidFill>
                <a:schemeClr val="bg2"/>
              </a:solidFill>
            </a:endParaRPr>
          </a:p>
          <a:p>
            <a:r>
              <a:rPr lang="en-US"/>
              <a:t>Alteryx is such a modern tool for data analysis—let me give you a quick overview. I won't go into too much detail right now because we'll see it in action shortly.</a:t>
            </a:r>
          </a:p>
          <a:p>
            <a:endParaRPr lang="en-US"/>
          </a:p>
          <a:p>
            <a:r>
              <a:rPr lang="en-US" i="1"/>
              <a:t>[free to introduce as feeling suitable, but minimum along the lines of:] </a:t>
            </a:r>
            <a:r>
              <a:rPr lang="en-US"/>
              <a:t>On the left, you see the connection to data sources. In the middle, there's an overview of functions ranging from data preparation to analysis and predictions, all the way to presenting results. The outputs are on the right side.</a:t>
            </a:r>
          </a:p>
          <a:p>
            <a:endParaRPr lang="en-US"/>
          </a:p>
          <a:p>
            <a:r>
              <a:rPr lang="en-US"/>
              <a:t>So, how does this actually look like? And how can I build and automate typical Excel tasks in Alteryx as a workflow? We'll show you that now. </a:t>
            </a:r>
            <a:endParaRPr lang="en-US" i="1">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457140" rtl="0" eaLnBrk="1" fontAlgn="auto" latinLnBrk="0" hangingPunct="1">
              <a:lnSpc>
                <a:spcPct val="100000"/>
              </a:lnSpc>
              <a:spcBef>
                <a:spcPts val="0"/>
              </a:spcBef>
              <a:spcAft>
                <a:spcPts val="0"/>
              </a:spcAft>
              <a:buClrTx/>
              <a:buSzTx/>
              <a:buFontTx/>
              <a:buNone/>
              <a:tabLst/>
              <a:defRPr/>
            </a:pPr>
            <a:fld id="{EA66D86C-6E58-8140-9E80-B58DA6A061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4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867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i="1"/>
              <a:t>[</a:t>
            </a:r>
            <a:r>
              <a:rPr lang="de-DE" i="1" err="1"/>
              <a:t>Each</a:t>
            </a:r>
            <a:r>
              <a:rPr lang="de-DE" i="1"/>
              <a:t> </a:t>
            </a:r>
            <a:r>
              <a:rPr lang="de-DE" i="1" err="1"/>
              <a:t>speaker</a:t>
            </a:r>
            <a:r>
              <a:rPr lang="de-DE" i="1"/>
              <a:t> </a:t>
            </a:r>
            <a:r>
              <a:rPr lang="en-GB" i="1"/>
              <a:t>about 20min. Start Screenshare….]</a:t>
            </a:r>
          </a:p>
          <a:p>
            <a:endParaRPr lang="en-GB"/>
          </a:p>
          <a:p>
            <a:r>
              <a:rPr lang="en-GB" b="1"/>
              <a:t>DEMO 1 (JOSHUA):</a:t>
            </a:r>
          </a:p>
          <a:p>
            <a:pPr marL="171450" indent="-171450">
              <a:buFont typeface="Calibri"/>
              <a:buChar char="-"/>
            </a:pPr>
            <a:r>
              <a:rPr lang="en-GB"/>
              <a:t>Design Patterns for Excel</a:t>
            </a:r>
          </a:p>
          <a:p>
            <a:pPr marL="171450" indent="-171450">
              <a:buFont typeface="Calibri"/>
              <a:buChar char="-"/>
            </a:pPr>
            <a:endParaRPr lang="en-GB"/>
          </a:p>
          <a:p>
            <a:r>
              <a:rPr lang="en-GB" b="1"/>
              <a:t>DEMO 2 (ALEX):  </a:t>
            </a:r>
          </a:p>
          <a:p>
            <a:r>
              <a:rPr lang="en-GB"/>
              <a:t>- automate to scale</a:t>
            </a:r>
            <a:endParaRPr lang="en-GB" b="1"/>
          </a:p>
        </p:txBody>
      </p:sp>
      <p:sp>
        <p:nvSpPr>
          <p:cNvPr id="4" name="Slide Number Placeholder 3"/>
          <p:cNvSpPr>
            <a:spLocks noGrp="1"/>
          </p:cNvSpPr>
          <p:nvPr>
            <p:ph type="sldNum" sz="quarter" idx="5"/>
          </p:nvPr>
        </p:nvSpPr>
        <p:spPr/>
        <p:txBody>
          <a:bodyPr/>
          <a:lstStyle/>
          <a:p>
            <a:fld id="{134765F3-5441-429B-B290-5A8150152A00}" type="slidenum">
              <a:rPr lang="en-GB" smtClean="0"/>
              <a:t>9</a:t>
            </a:fld>
            <a:endParaRPr lang="en-GB"/>
          </a:p>
        </p:txBody>
      </p:sp>
    </p:spTree>
    <p:extLst>
      <p:ext uri="{BB962C8B-B14F-4D97-AF65-F5344CB8AC3E}">
        <p14:creationId xmlns:p14="http://schemas.microsoft.com/office/powerpoint/2010/main" val="2273297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6.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6.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26.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26.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26.sv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26.sv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26.sv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26.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26.sv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6.png"/><Relationship Id="rId7" Type="http://schemas.openxmlformats.org/officeDocument/2006/relationships/image" Target="../media/image25.png"/><Relationship Id="rId2"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47.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4.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9.png"/><Relationship Id="rId7" Type="http://schemas.openxmlformats.org/officeDocument/2006/relationships/image" Target="../media/image47.emf"/><Relationship Id="rId2" Type="http://schemas.openxmlformats.org/officeDocument/2006/relationships/image" Target="../media/image48.png"/><Relationship Id="rId1" Type="http://schemas.openxmlformats.org/officeDocument/2006/relationships/slideMaster" Target="../slideMasters/slideMaster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50.svg"/><Relationship Id="rId9" Type="http://schemas.openxmlformats.org/officeDocument/2006/relationships/image" Target="../media/image26.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26.svg"/><Relationship Id="rId2"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26.sv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6.sv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6.sv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59.svg"/><Relationship Id="rId7" Type="http://schemas.openxmlformats.org/officeDocument/2006/relationships/image" Target="../media/image25.pn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60.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62.svg"/><Relationship Id="rId7" Type="http://schemas.openxmlformats.org/officeDocument/2006/relationships/image" Target="../media/image25.png"/><Relationship Id="rId2" Type="http://schemas.openxmlformats.org/officeDocument/2006/relationships/image" Target="../media/image61.png"/><Relationship Id="rId1" Type="http://schemas.openxmlformats.org/officeDocument/2006/relationships/slideMaster" Target="../slideMasters/slideMaster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63.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59.svg"/><Relationship Id="rId7" Type="http://schemas.openxmlformats.org/officeDocument/2006/relationships/image" Target="../media/image25.pn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6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62.svg"/><Relationship Id="rId7" Type="http://schemas.openxmlformats.org/officeDocument/2006/relationships/image" Target="../media/image25.png"/><Relationship Id="rId2" Type="http://schemas.openxmlformats.org/officeDocument/2006/relationships/image" Target="../media/image61.png"/><Relationship Id="rId1" Type="http://schemas.openxmlformats.org/officeDocument/2006/relationships/slideMaster" Target="../slideMasters/slideMaster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6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6.emf"/><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7.emf"/><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26.svg"/><Relationship Id="rId2" Type="http://schemas.openxmlformats.org/officeDocument/2006/relationships/image" Target="../media/image68.emf"/><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71.svg"/><Relationship Id="rId7" Type="http://schemas.openxmlformats.org/officeDocument/2006/relationships/image" Target="../media/image25.png"/><Relationship Id="rId2" Type="http://schemas.openxmlformats.org/officeDocument/2006/relationships/image" Target="../media/image70.png"/><Relationship Id="rId1" Type="http://schemas.openxmlformats.org/officeDocument/2006/relationships/slideMaster" Target="../slideMasters/slideMaster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7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3.png"/><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6.svg"/><Relationship Id="rId2" Type="http://schemas.openxmlformats.org/officeDocument/2006/relationships/image" Target="../media/image74.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77.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2.png"/><Relationship Id="rId1" Type="http://schemas.openxmlformats.org/officeDocument/2006/relationships/slideMaster" Target="../slideMasters/slideMaster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3.png"/><Relationship Id="rId1" Type="http://schemas.openxmlformats.org/officeDocument/2006/relationships/slideMaster" Target="../slideMasters/slideMaster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4.png"/><Relationship Id="rId1" Type="http://schemas.openxmlformats.org/officeDocument/2006/relationships/slideMaster" Target="../slideMasters/slideMaster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5.png"/><Relationship Id="rId1" Type="http://schemas.openxmlformats.org/officeDocument/2006/relationships/slideMaster" Target="../slideMasters/slideMaster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26.svg"/><Relationship Id="rId2" Type="http://schemas.openxmlformats.org/officeDocument/2006/relationships/image" Target="../media/image96.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9.svg"/><Relationship Id="rId7" Type="http://schemas.openxmlformats.org/officeDocument/2006/relationships/image" Target="../media/image26.svg"/><Relationship Id="rId2" Type="http://schemas.openxmlformats.org/officeDocument/2006/relationships/image" Target="../media/image98.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1.svg"/><Relationship Id="rId7" Type="http://schemas.openxmlformats.org/officeDocument/2006/relationships/image" Target="../media/image26.svg"/><Relationship Id="rId2" Type="http://schemas.openxmlformats.org/officeDocument/2006/relationships/image" Target="../media/image100.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2.png"/><Relationship Id="rId1" Type="http://schemas.openxmlformats.org/officeDocument/2006/relationships/slideMaster" Target="../slideMasters/slideMaster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3.png"/><Relationship Id="rId1" Type="http://schemas.openxmlformats.org/officeDocument/2006/relationships/slideMaster" Target="../slideMasters/slideMaster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26.svg"/><Relationship Id="rId2" Type="http://schemas.openxmlformats.org/officeDocument/2006/relationships/image" Target="../media/image104.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6.png"/><Relationship Id="rId7" Type="http://schemas.openxmlformats.org/officeDocument/2006/relationships/image" Target="../media/image47.emf"/><Relationship Id="rId2" Type="http://schemas.openxmlformats.org/officeDocument/2006/relationships/image" Target="../media/image105.png"/><Relationship Id="rId1" Type="http://schemas.openxmlformats.org/officeDocument/2006/relationships/slideMaster" Target="../slideMasters/slideMaster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7.svg"/><Relationship Id="rId9" Type="http://schemas.openxmlformats.org/officeDocument/2006/relationships/image" Target="../media/image26.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9.svg"/><Relationship Id="rId7" Type="http://schemas.openxmlformats.org/officeDocument/2006/relationships/image" Target="../media/image26.svg"/><Relationship Id="rId2" Type="http://schemas.openxmlformats.org/officeDocument/2006/relationships/image" Target="../media/image108.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7.emf"/><Relationship Id="rId1" Type="http://schemas.openxmlformats.org/officeDocument/2006/relationships/slideMaster" Target="../slideMasters/slideMaster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6.svg"/><Relationship Id="rId2" Type="http://schemas.openxmlformats.org/officeDocument/2006/relationships/image" Target="../media/image110.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6.svg"/><Relationship Id="rId2" Type="http://schemas.openxmlformats.org/officeDocument/2006/relationships/image" Target="../media/image111.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13.svg"/><Relationship Id="rId7" Type="http://schemas.openxmlformats.org/officeDocument/2006/relationships/image" Target="../media/image25.png"/><Relationship Id="rId2" Type="http://schemas.openxmlformats.org/officeDocument/2006/relationships/image" Target="../media/image112.png"/><Relationship Id="rId1" Type="http://schemas.openxmlformats.org/officeDocument/2006/relationships/slideMaster" Target="../slideMasters/slideMaster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60.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15.svg"/><Relationship Id="rId7" Type="http://schemas.openxmlformats.org/officeDocument/2006/relationships/image" Target="../media/image25.png"/><Relationship Id="rId2" Type="http://schemas.openxmlformats.org/officeDocument/2006/relationships/image" Target="../media/image114.png"/><Relationship Id="rId1" Type="http://schemas.openxmlformats.org/officeDocument/2006/relationships/slideMaster" Target="../slideMasters/slideMaster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63.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13.svg"/><Relationship Id="rId7" Type="http://schemas.openxmlformats.org/officeDocument/2006/relationships/image" Target="../media/image25.png"/><Relationship Id="rId2" Type="http://schemas.openxmlformats.org/officeDocument/2006/relationships/image" Target="../media/image112.png"/><Relationship Id="rId1" Type="http://schemas.openxmlformats.org/officeDocument/2006/relationships/slideMaster" Target="../slideMasters/slideMaster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6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15.svg"/><Relationship Id="rId7" Type="http://schemas.openxmlformats.org/officeDocument/2006/relationships/image" Target="../media/image25.png"/><Relationship Id="rId2" Type="http://schemas.openxmlformats.org/officeDocument/2006/relationships/image" Target="../media/image114.png"/><Relationship Id="rId1" Type="http://schemas.openxmlformats.org/officeDocument/2006/relationships/slideMaster" Target="../slideMasters/slideMaster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6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6.emf"/><Relationship Id="rId1" Type="http://schemas.openxmlformats.org/officeDocument/2006/relationships/slideMaster" Target="../slideMasters/slideMaster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7.emf"/><Relationship Id="rId1" Type="http://schemas.openxmlformats.org/officeDocument/2006/relationships/slideMaster" Target="../slideMasters/slideMaster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8.emf"/><Relationship Id="rId7" Type="http://schemas.openxmlformats.org/officeDocument/2006/relationships/image" Target="../media/image26.svg"/><Relationship Id="rId2" Type="http://schemas.openxmlformats.org/officeDocument/2006/relationships/image" Target="../media/image69.emf"/><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17.svg"/><Relationship Id="rId7" Type="http://schemas.openxmlformats.org/officeDocument/2006/relationships/image" Target="../media/image25.png"/><Relationship Id="rId2" Type="http://schemas.openxmlformats.org/officeDocument/2006/relationships/image" Target="../media/image116.png"/><Relationship Id="rId1" Type="http://schemas.openxmlformats.org/officeDocument/2006/relationships/slideMaster" Target="../slideMasters/slideMaster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18.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3.png"/><Relationship Id="rId1" Type="http://schemas.openxmlformats.org/officeDocument/2006/relationships/slideMaster" Target="../slideMasters/slideMaster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6.svg"/><Relationship Id="rId2" Type="http://schemas.openxmlformats.org/officeDocument/2006/relationships/image" Target="../media/image74.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9.png"/><Relationship Id="rId1" Type="http://schemas.openxmlformats.org/officeDocument/2006/relationships/slideMaster" Target="../slideMasters/slideMaster2.xml"/><Relationship Id="rId5" Type="http://schemas.openxmlformats.org/officeDocument/2006/relationships/image" Target="../media/image77.svg"/><Relationship Id="rId4" Type="http://schemas.openxmlformats.org/officeDocument/2006/relationships/image" Target="../media/image7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D - Title Slide - No imag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03950"/>
            <a:ext cx="8034728" cy="2286000"/>
          </a:xfrm>
          <a:prstGeom prst="rect">
            <a:avLst/>
          </a:prstGeom>
        </p:spPr>
        <p:txBody>
          <a:bodyPr anchor="b">
            <a:normAutofit/>
          </a:bodyPr>
          <a:lstStyle>
            <a:lvl1pPr algn="l">
              <a:defRPr sz="4800" spc="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1" y="4114800"/>
            <a:ext cx="6400800" cy="914400"/>
          </a:xfrm>
        </p:spPr>
        <p:txBody>
          <a:bodyPr lIns="0" tIns="0" rIns="0" bIns="0"/>
          <a:lstStyle>
            <a:lvl1pPr marL="0" indent="0" algn="l">
              <a:buNone/>
              <a:defRPr sz="2400">
                <a:solidFill>
                  <a:schemeClr val="bg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18" name="Text Placeholder 9">
            <a:extLst>
              <a:ext uri="{FF2B5EF4-FFF2-40B4-BE49-F238E27FC236}">
                <a16:creationId xmlns:a16="http://schemas.microsoft.com/office/drawing/2014/main" id="{27334B48-12EC-0829-C99B-707EF963A0CE}"/>
              </a:ext>
            </a:extLst>
          </p:cNvPr>
          <p:cNvSpPr>
            <a:spLocks noGrp="1"/>
          </p:cNvSpPr>
          <p:nvPr>
            <p:ph type="body" sz="quarter" idx="13" hasCustomPrompt="1"/>
          </p:nvPr>
        </p:nvSpPr>
        <p:spPr>
          <a:xfrm>
            <a:off x="914399" y="914400"/>
            <a:ext cx="4572000" cy="228600"/>
          </a:xfrm>
        </p:spPr>
        <p:txBody>
          <a:bodyPr lIns="0" tIns="0" rIns="0" bIns="0">
            <a:noAutofit/>
          </a:bodyPr>
          <a:lstStyle>
            <a:lvl1pPr marL="0" indent="0">
              <a:buNone/>
              <a:defRPr sz="12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XX, 2023</a:t>
            </a:r>
          </a:p>
        </p:txBody>
      </p:sp>
      <p:sp>
        <p:nvSpPr>
          <p:cNvPr id="8" name="Text Placeholder 16">
            <a:extLst>
              <a:ext uri="{FF2B5EF4-FFF2-40B4-BE49-F238E27FC236}">
                <a16:creationId xmlns:a16="http://schemas.microsoft.com/office/drawing/2014/main" id="{44B67DD6-53A0-DEC2-D525-A7C1B42886C4}"/>
              </a:ext>
            </a:extLst>
          </p:cNvPr>
          <p:cNvSpPr>
            <a:spLocks noGrp="1"/>
          </p:cNvSpPr>
          <p:nvPr>
            <p:ph type="body" sz="quarter" idx="14" hasCustomPrompt="1"/>
          </p:nvPr>
        </p:nvSpPr>
        <p:spPr>
          <a:xfrm>
            <a:off x="914400" y="5334669"/>
            <a:ext cx="3657598" cy="228600"/>
          </a:xfrm>
        </p:spPr>
        <p:txBody>
          <a:bodyPr lIns="0" tIns="0" rIns="0" bIns="0">
            <a:noAutofit/>
          </a:bodyPr>
          <a:lstStyle>
            <a:lvl1pPr marL="0" indent="0">
              <a:buNone/>
              <a:defRPr sz="1400">
                <a:solidFill>
                  <a:schemeClr val="bg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a:t>Job Title Goes Here</a:t>
            </a:r>
          </a:p>
        </p:txBody>
      </p:sp>
      <p:sp>
        <p:nvSpPr>
          <p:cNvPr id="10" name="Text Placeholder 18">
            <a:extLst>
              <a:ext uri="{FF2B5EF4-FFF2-40B4-BE49-F238E27FC236}">
                <a16:creationId xmlns:a16="http://schemas.microsoft.com/office/drawing/2014/main" id="{348FC1C7-43F4-999B-A041-28742DFC0A95}"/>
              </a:ext>
            </a:extLst>
          </p:cNvPr>
          <p:cNvSpPr>
            <a:spLocks noGrp="1"/>
          </p:cNvSpPr>
          <p:nvPr>
            <p:ph type="body" sz="quarter" idx="15" hasCustomPrompt="1"/>
          </p:nvPr>
        </p:nvSpPr>
        <p:spPr>
          <a:xfrm>
            <a:off x="914400" y="5067969"/>
            <a:ext cx="3657600" cy="228600"/>
          </a:xfrm>
        </p:spPr>
        <p:txBody>
          <a:bodyPr lIns="0" tIns="0" rIns="0" bIns="0" anchor="b">
            <a:noAutofit/>
          </a:bodyPr>
          <a:lstStyle>
            <a:lvl1pPr marL="0" indent="0" algn="l">
              <a:buNone/>
              <a:defRPr sz="1400" b="1" i="0" cap="all" spc="201" baseline="0">
                <a:solidFill>
                  <a:schemeClr val="bg1"/>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LASTNAME</a:t>
            </a:r>
          </a:p>
        </p:txBody>
      </p:sp>
      <p:pic>
        <p:nvPicPr>
          <p:cNvPr id="6" name="Graphic 5">
            <a:extLst>
              <a:ext uri="{FF2B5EF4-FFF2-40B4-BE49-F238E27FC236}">
                <a16:creationId xmlns:a16="http://schemas.microsoft.com/office/drawing/2014/main" id="{EE4C2154-996B-E48E-2569-53C68C2269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6289041"/>
            <a:ext cx="14630401" cy="1940559"/>
          </a:xfrm>
          <a:prstGeom prst="rect">
            <a:avLst/>
          </a:prstGeom>
        </p:spPr>
      </p:pic>
      <p:pic>
        <p:nvPicPr>
          <p:cNvPr id="11" name="Picture 10">
            <a:extLst>
              <a:ext uri="{FF2B5EF4-FFF2-40B4-BE49-F238E27FC236}">
                <a16:creationId xmlns:a16="http://schemas.microsoft.com/office/drawing/2014/main" id="{C5E77A1B-5098-91A0-EF23-984DB21C2BC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14401" y="6988826"/>
            <a:ext cx="1828800" cy="554736"/>
          </a:xfrm>
          <a:prstGeom prst="rect">
            <a:avLst/>
          </a:prstGeom>
        </p:spPr>
      </p:pic>
      <p:sp>
        <p:nvSpPr>
          <p:cNvPr id="4" name="TextBox 3">
            <a:extLst>
              <a:ext uri="{FF2B5EF4-FFF2-40B4-BE49-F238E27FC236}">
                <a16:creationId xmlns:a16="http://schemas.microsoft.com/office/drawing/2014/main" id="{5384A8FC-0613-A92B-6471-06C8F65A58A1}"/>
              </a:ext>
            </a:extLst>
          </p:cNvPr>
          <p:cNvSpPr txBox="1"/>
          <p:nvPr/>
        </p:nvSpPr>
        <p:spPr>
          <a:xfrm>
            <a:off x="12289537" y="7941299"/>
            <a:ext cx="2213748" cy="138499"/>
          </a:xfrm>
          <a:prstGeom prst="rect">
            <a:avLst/>
          </a:prstGeom>
          <a:noFill/>
        </p:spPr>
        <p:txBody>
          <a:bodyPr wrap="none" lIns="0" tIns="0" rIns="0" bIns="0" rtlCol="0" anchor="ctr">
            <a:spAutoFit/>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900" b="0" i="0">
                <a:solidFill>
                  <a:schemeClr val="bg2">
                    <a:lumMod val="50000"/>
                  </a:schemeClr>
                </a:solidFill>
                <a:effectLst/>
                <a:latin typeface="+mn-lt"/>
              </a:rPr>
              <a:t>© 2023 ALTERYX, INC. All rights reserved.</a:t>
            </a:r>
            <a:endParaRPr lang="en-US" sz="900">
              <a:solidFill>
                <a:schemeClr val="bg2">
                  <a:lumMod val="50000"/>
                </a:schemeClr>
              </a:solidFill>
              <a:latin typeface="+mn-lt"/>
            </a:endParaRPr>
          </a:p>
        </p:txBody>
      </p:sp>
    </p:spTree>
    <p:extLst>
      <p:ext uri="{BB962C8B-B14F-4D97-AF65-F5344CB8AC3E}">
        <p14:creationId xmlns:p14="http://schemas.microsoft.com/office/powerpoint/2010/main" val="1515979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0D - Basic - Single Column">
    <p:bg>
      <p:bgPr>
        <a:gradFill>
          <a:gsLst>
            <a:gs pos="24000">
              <a:srgbClr val="001421"/>
            </a:gs>
            <a:gs pos="100000">
              <a:srgbClr val="00263E"/>
            </a:gs>
          </a:gsLst>
          <a:lin ang="156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209800"/>
            <a:ext cx="11887200" cy="5029200"/>
          </a:xfrm>
        </p:spPr>
        <p:txBody>
          <a:bodyPr lIns="0" tIns="0" rIns="0" bIns="0"/>
          <a:lstStyle>
            <a:lvl1pPr>
              <a:lnSpc>
                <a:spcPct val="100000"/>
              </a:lnSpc>
              <a:defRPr sz="1600"/>
            </a:lvl1pPr>
            <a:lvl2pPr marL="182880" indent="-182880">
              <a:lnSpc>
                <a:spcPct val="100000"/>
              </a:lnSpc>
              <a:spcAft>
                <a:spcPts val="600"/>
              </a:spcAft>
              <a:defRPr sz="1600"/>
            </a:lvl2pPr>
            <a:lvl3pPr marL="365760" indent="-137160">
              <a:lnSpc>
                <a:spcPct val="100000"/>
              </a:lnSpc>
              <a:spcAft>
                <a:spcPts val="600"/>
              </a:spcAft>
              <a:defRPr sz="1600"/>
            </a:lvl3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52883E13-8564-C026-503B-323BC89E55C3}"/>
              </a:ext>
            </a:extLst>
          </p:cNvPr>
          <p:cNvSpPr>
            <a:spLocks noGrp="1"/>
          </p:cNvSpPr>
          <p:nvPr>
            <p:ph type="sldNum" sz="quarter" idx="4"/>
          </p:nvPr>
        </p:nvSpPr>
        <p:spPr>
          <a:xfrm>
            <a:off x="13714021" y="7620001"/>
            <a:ext cx="459180" cy="438150"/>
          </a:xfrm>
          <a:prstGeom prst="rect">
            <a:avLst/>
          </a:prstGeom>
        </p:spPr>
        <p:txBody>
          <a:bodyPr vert="horz" lIns="0" tIns="0" rIns="0" bIns="0" rtlCol="0" anchor="ctr"/>
          <a:lstStyle>
            <a:lvl1pPr algn="l">
              <a:defRPr sz="900" b="0" i="0" spc="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5" name="Title 1">
            <a:extLst>
              <a:ext uri="{FF2B5EF4-FFF2-40B4-BE49-F238E27FC236}">
                <a16:creationId xmlns:a16="http://schemas.microsoft.com/office/drawing/2014/main" id="{FFAD735B-551C-8ADC-2EDC-C047BE1D0E34}"/>
              </a:ext>
            </a:extLst>
          </p:cNvPr>
          <p:cNvSpPr>
            <a:spLocks noGrp="1"/>
          </p:cNvSpPr>
          <p:nvPr>
            <p:ph type="title" hasCustomPrompt="1"/>
          </p:nvPr>
        </p:nvSpPr>
        <p:spPr>
          <a:xfrm>
            <a:off x="914400" y="914400"/>
            <a:ext cx="11887200" cy="457200"/>
          </a:xfrm>
          <a:prstGeom prst="rect">
            <a:avLst/>
          </a:prstGeom>
        </p:spPr>
        <p:txBody>
          <a:bodyPr/>
          <a:lstStyle>
            <a:lvl1pPr>
              <a:defRPr spc="0" baseline="0"/>
            </a:lvl1pPr>
          </a:lstStyle>
          <a:p>
            <a:r>
              <a:rPr lang="en-US"/>
              <a:t>Click to edit master title style</a:t>
            </a:r>
          </a:p>
        </p:txBody>
      </p:sp>
      <p:sp>
        <p:nvSpPr>
          <p:cNvPr id="7" name="Subtitle 2">
            <a:extLst>
              <a:ext uri="{FF2B5EF4-FFF2-40B4-BE49-F238E27FC236}">
                <a16:creationId xmlns:a16="http://schemas.microsoft.com/office/drawing/2014/main" id="{52B7107C-7A72-7DC1-CBC5-ED6750679BC1}"/>
              </a:ext>
            </a:extLst>
          </p:cNvPr>
          <p:cNvSpPr>
            <a:spLocks noGrp="1"/>
          </p:cNvSpPr>
          <p:nvPr>
            <p:ph type="subTitle" idx="14" hasCustomPrompt="1"/>
          </p:nvPr>
        </p:nvSpPr>
        <p:spPr>
          <a:xfrm>
            <a:off x="914400" y="1636673"/>
            <a:ext cx="11887198" cy="457200"/>
          </a:xfrm>
        </p:spPr>
        <p:txBody>
          <a:bodyPr lIns="0" tIns="0" rIns="0" bIns="0"/>
          <a:lstStyle>
            <a:lvl1pPr marL="0" indent="0" algn="l">
              <a:spcBef>
                <a:spcPts val="0"/>
              </a:spcBef>
              <a:buNone/>
              <a:defRPr sz="22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subtitle text</a:t>
            </a:r>
          </a:p>
        </p:txBody>
      </p:sp>
      <p:pic>
        <p:nvPicPr>
          <p:cNvPr id="10" name="Graphic 9">
            <a:extLst>
              <a:ext uri="{FF2B5EF4-FFF2-40B4-BE49-F238E27FC236}">
                <a16:creationId xmlns:a16="http://schemas.microsoft.com/office/drawing/2014/main" id="{F93FA6AA-2AFF-AB83-8AC6-CBCEAA99FEB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11" name="Picture 8">
            <a:extLst>
              <a:ext uri="{FF2B5EF4-FFF2-40B4-BE49-F238E27FC236}">
                <a16:creationId xmlns:a16="http://schemas.microsoft.com/office/drawing/2014/main" id="{75F32A9D-E4DF-8D24-7D28-000D57E1C72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85CF86D0-50D7-A9D2-FD47-D18AA7EF7E7A}"/>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Tree>
    <p:extLst>
      <p:ext uri="{BB962C8B-B14F-4D97-AF65-F5344CB8AC3E}">
        <p14:creationId xmlns:p14="http://schemas.microsoft.com/office/powerpoint/2010/main" val="1656008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1D - Basic - Two Columns">
    <p:bg>
      <p:bgPr>
        <a:gradFill>
          <a:gsLst>
            <a:gs pos="24000">
              <a:srgbClr val="001421"/>
            </a:gs>
            <a:gs pos="100000">
              <a:srgbClr val="00263E"/>
            </a:gs>
          </a:gsLst>
          <a:lin ang="156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1" y="2179195"/>
            <a:ext cx="5486400" cy="502920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2049CEA4-9E99-D580-B950-CBD1925247DD}"/>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5" name="Title 1">
            <a:extLst>
              <a:ext uri="{FF2B5EF4-FFF2-40B4-BE49-F238E27FC236}">
                <a16:creationId xmlns:a16="http://schemas.microsoft.com/office/drawing/2014/main" id="{BDCA6039-4EA0-244B-8D0B-8EFFEDA9238D}"/>
              </a:ext>
            </a:extLst>
          </p:cNvPr>
          <p:cNvSpPr>
            <a:spLocks noGrp="1"/>
          </p:cNvSpPr>
          <p:nvPr>
            <p:ph type="title" hasCustomPrompt="1"/>
          </p:nvPr>
        </p:nvSpPr>
        <p:spPr>
          <a:xfrm>
            <a:off x="914400" y="914400"/>
            <a:ext cx="11887200" cy="457200"/>
          </a:xfrm>
          <a:prstGeom prst="rect">
            <a:avLst/>
          </a:prstGeom>
        </p:spPr>
        <p:txBody>
          <a:bodyPr/>
          <a:lstStyle>
            <a:lvl1pPr>
              <a:defRPr spc="0" baseline="0"/>
            </a:lvl1pPr>
          </a:lstStyle>
          <a:p>
            <a:r>
              <a:rPr lang="en-US"/>
              <a:t>Click to edit master title style</a:t>
            </a:r>
          </a:p>
        </p:txBody>
      </p:sp>
      <p:sp>
        <p:nvSpPr>
          <p:cNvPr id="8" name="Subtitle 2">
            <a:extLst>
              <a:ext uri="{FF2B5EF4-FFF2-40B4-BE49-F238E27FC236}">
                <a16:creationId xmlns:a16="http://schemas.microsoft.com/office/drawing/2014/main" id="{86DF08AE-E697-AC94-E4F8-FFE49B2C83B5}"/>
              </a:ext>
            </a:extLst>
          </p:cNvPr>
          <p:cNvSpPr>
            <a:spLocks noGrp="1"/>
          </p:cNvSpPr>
          <p:nvPr>
            <p:ph type="subTitle" idx="14" hasCustomPrompt="1"/>
          </p:nvPr>
        </p:nvSpPr>
        <p:spPr>
          <a:xfrm>
            <a:off x="921895" y="1624392"/>
            <a:ext cx="5486400" cy="457200"/>
          </a:xfrm>
        </p:spPr>
        <p:txBody>
          <a:bodyPr lIns="0" tIns="0" rIns="0" bIns="0"/>
          <a:lstStyle>
            <a:lvl1pPr marL="0" indent="0" algn="l">
              <a:spcBef>
                <a:spcPts val="0"/>
              </a:spcBef>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subtitle text</a:t>
            </a:r>
          </a:p>
        </p:txBody>
      </p:sp>
      <p:sp>
        <p:nvSpPr>
          <p:cNvPr id="10" name="Content Placeholder 9">
            <a:extLst>
              <a:ext uri="{FF2B5EF4-FFF2-40B4-BE49-F238E27FC236}">
                <a16:creationId xmlns:a16="http://schemas.microsoft.com/office/drawing/2014/main" id="{4D2FBC27-D5F8-A7B0-DCCA-BF11DD6E6A60}"/>
              </a:ext>
            </a:extLst>
          </p:cNvPr>
          <p:cNvSpPr>
            <a:spLocks noGrp="1"/>
          </p:cNvSpPr>
          <p:nvPr>
            <p:ph sz="quarter" idx="16" hasCustomPrompt="1"/>
          </p:nvPr>
        </p:nvSpPr>
        <p:spPr>
          <a:xfrm>
            <a:off x="7315197" y="1629454"/>
            <a:ext cx="5486400" cy="452138"/>
          </a:xfrm>
        </p:spPr>
        <p:txBody>
          <a:bodyPr vert="horz" lIns="0" tIns="0" rIns="0" bIns="0" rtlCol="0">
            <a:noAutofit/>
          </a:bodyPr>
          <a:lstStyle>
            <a:lvl1pPr>
              <a:spcBef>
                <a:spcPts val="0"/>
              </a:spcBef>
              <a:defRPr lang="en-US" sz="1800" b="1" dirty="0">
                <a:solidFill>
                  <a:schemeClr val="accent2"/>
                </a:solidFill>
              </a:defRPr>
            </a:lvl1pPr>
          </a:lstStyle>
          <a:p>
            <a:pPr lvl="0"/>
            <a:r>
              <a:rPr lang="en-US"/>
              <a:t>Click to edit subtitle text</a:t>
            </a:r>
          </a:p>
        </p:txBody>
      </p:sp>
      <p:pic>
        <p:nvPicPr>
          <p:cNvPr id="7" name="Graphic 6">
            <a:extLst>
              <a:ext uri="{FF2B5EF4-FFF2-40B4-BE49-F238E27FC236}">
                <a16:creationId xmlns:a16="http://schemas.microsoft.com/office/drawing/2014/main" id="{AB181269-6CCC-D659-1029-4BBBE367DB7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14" name="Picture 8">
            <a:extLst>
              <a:ext uri="{FF2B5EF4-FFF2-40B4-BE49-F238E27FC236}">
                <a16:creationId xmlns:a16="http://schemas.microsoft.com/office/drawing/2014/main" id="{86844C3A-8612-A901-0F6D-BED8D28237B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401706F0-6A8C-D1BD-82EC-4BEEEC82A9FB}"/>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2" name="Content Placeholder 2">
            <a:extLst>
              <a:ext uri="{FF2B5EF4-FFF2-40B4-BE49-F238E27FC236}">
                <a16:creationId xmlns:a16="http://schemas.microsoft.com/office/drawing/2014/main" id="{1217B968-0F58-28DB-7F6E-034DE064C431}"/>
              </a:ext>
            </a:extLst>
          </p:cNvPr>
          <p:cNvSpPr>
            <a:spLocks noGrp="1"/>
          </p:cNvSpPr>
          <p:nvPr>
            <p:ph sz="half" idx="17"/>
          </p:nvPr>
        </p:nvSpPr>
        <p:spPr>
          <a:xfrm>
            <a:off x="7306963" y="2179195"/>
            <a:ext cx="5486400" cy="502920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15374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D - Basic - Two Columns LG + SM">
    <p:bg>
      <p:bgPr>
        <a:gradFill>
          <a:gsLst>
            <a:gs pos="24000">
              <a:srgbClr val="001421"/>
            </a:gs>
            <a:gs pos="100000">
              <a:srgbClr val="00263E"/>
            </a:gs>
          </a:gsLst>
          <a:lin ang="156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1" y="2179195"/>
            <a:ext cx="7631608" cy="502920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2049CEA4-9E99-D580-B950-CBD1925247DD}"/>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5" name="Title 1">
            <a:extLst>
              <a:ext uri="{FF2B5EF4-FFF2-40B4-BE49-F238E27FC236}">
                <a16:creationId xmlns:a16="http://schemas.microsoft.com/office/drawing/2014/main" id="{BDCA6039-4EA0-244B-8D0B-8EFFEDA9238D}"/>
              </a:ext>
            </a:extLst>
          </p:cNvPr>
          <p:cNvSpPr>
            <a:spLocks noGrp="1"/>
          </p:cNvSpPr>
          <p:nvPr>
            <p:ph type="title" hasCustomPrompt="1"/>
          </p:nvPr>
        </p:nvSpPr>
        <p:spPr>
          <a:xfrm>
            <a:off x="914400" y="914400"/>
            <a:ext cx="11887200" cy="457200"/>
          </a:xfrm>
          <a:prstGeom prst="rect">
            <a:avLst/>
          </a:prstGeom>
        </p:spPr>
        <p:txBody>
          <a:bodyPr/>
          <a:lstStyle>
            <a:lvl1pPr>
              <a:defRPr spc="0" baseline="0"/>
            </a:lvl1pPr>
          </a:lstStyle>
          <a:p>
            <a:r>
              <a:rPr lang="en-US"/>
              <a:t>Click to edit master title style</a:t>
            </a:r>
          </a:p>
        </p:txBody>
      </p:sp>
      <p:sp>
        <p:nvSpPr>
          <p:cNvPr id="8" name="Subtitle 2">
            <a:extLst>
              <a:ext uri="{FF2B5EF4-FFF2-40B4-BE49-F238E27FC236}">
                <a16:creationId xmlns:a16="http://schemas.microsoft.com/office/drawing/2014/main" id="{86DF08AE-E697-AC94-E4F8-FFE49B2C83B5}"/>
              </a:ext>
            </a:extLst>
          </p:cNvPr>
          <p:cNvSpPr>
            <a:spLocks noGrp="1"/>
          </p:cNvSpPr>
          <p:nvPr>
            <p:ph type="subTitle" idx="14" hasCustomPrompt="1"/>
          </p:nvPr>
        </p:nvSpPr>
        <p:spPr>
          <a:xfrm>
            <a:off x="921895" y="1624392"/>
            <a:ext cx="7624074" cy="457200"/>
          </a:xfrm>
        </p:spPr>
        <p:txBody>
          <a:bodyPr lIns="0" tIns="0" rIns="0" bIns="0"/>
          <a:lstStyle>
            <a:lvl1pPr marL="0" indent="0" algn="l">
              <a:spcBef>
                <a:spcPts val="0"/>
              </a:spcBef>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subtitle text</a:t>
            </a:r>
          </a:p>
        </p:txBody>
      </p:sp>
      <p:pic>
        <p:nvPicPr>
          <p:cNvPr id="7" name="Graphic 6">
            <a:extLst>
              <a:ext uri="{FF2B5EF4-FFF2-40B4-BE49-F238E27FC236}">
                <a16:creationId xmlns:a16="http://schemas.microsoft.com/office/drawing/2014/main" id="{AB181269-6CCC-D659-1029-4BBBE367DB7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14" name="Picture 8">
            <a:extLst>
              <a:ext uri="{FF2B5EF4-FFF2-40B4-BE49-F238E27FC236}">
                <a16:creationId xmlns:a16="http://schemas.microsoft.com/office/drawing/2014/main" id="{86844C3A-8612-A901-0F6D-BED8D28237B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401706F0-6A8C-D1BD-82EC-4BEEEC82A9FB}"/>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1" name="Content Placeholder 9">
            <a:extLst>
              <a:ext uri="{FF2B5EF4-FFF2-40B4-BE49-F238E27FC236}">
                <a16:creationId xmlns:a16="http://schemas.microsoft.com/office/drawing/2014/main" id="{425DB8E0-BF22-E210-1D7E-8A321BC30CC8}"/>
              </a:ext>
            </a:extLst>
          </p:cNvPr>
          <p:cNvSpPr>
            <a:spLocks noGrp="1"/>
          </p:cNvSpPr>
          <p:nvPr>
            <p:ph sz="quarter" idx="16" hasCustomPrompt="1"/>
          </p:nvPr>
        </p:nvSpPr>
        <p:spPr>
          <a:xfrm>
            <a:off x="9460860" y="1622579"/>
            <a:ext cx="3347611" cy="452138"/>
          </a:xfrm>
        </p:spPr>
        <p:txBody>
          <a:bodyPr vert="horz" lIns="0" tIns="0" rIns="0" bIns="0" rtlCol="0">
            <a:noAutofit/>
          </a:bodyPr>
          <a:lstStyle>
            <a:lvl1pPr>
              <a:spcBef>
                <a:spcPts val="0"/>
              </a:spcBef>
              <a:defRPr lang="en-US" sz="1800" b="1" dirty="0">
                <a:solidFill>
                  <a:schemeClr val="accent2"/>
                </a:solidFill>
              </a:defRPr>
            </a:lvl1pPr>
          </a:lstStyle>
          <a:p>
            <a:pPr lvl="0"/>
            <a:r>
              <a:rPr lang="en-US"/>
              <a:t>Click to edit subtitle text</a:t>
            </a:r>
          </a:p>
        </p:txBody>
      </p:sp>
      <p:sp>
        <p:nvSpPr>
          <p:cNvPr id="13" name="Content Placeholder 2">
            <a:extLst>
              <a:ext uri="{FF2B5EF4-FFF2-40B4-BE49-F238E27FC236}">
                <a16:creationId xmlns:a16="http://schemas.microsoft.com/office/drawing/2014/main" id="{BCFA9851-8980-A771-E3BD-77A0AC5ECDDD}"/>
              </a:ext>
            </a:extLst>
          </p:cNvPr>
          <p:cNvSpPr>
            <a:spLocks noGrp="1"/>
          </p:cNvSpPr>
          <p:nvPr>
            <p:ph sz="half" idx="21"/>
          </p:nvPr>
        </p:nvSpPr>
        <p:spPr>
          <a:xfrm>
            <a:off x="9466376" y="2178575"/>
            <a:ext cx="3347611" cy="501545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74421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3D - Basic - Three Columns">
    <p:bg>
      <p:bgPr>
        <a:gradFill>
          <a:gsLst>
            <a:gs pos="24000">
              <a:srgbClr val="001421"/>
            </a:gs>
            <a:gs pos="100000">
              <a:srgbClr val="00263E"/>
            </a:gs>
          </a:gsLst>
          <a:lin ang="15600000" scaled="0"/>
        </a:gradFill>
        <a:effectLst/>
      </p:bgPr>
    </p:bg>
    <p:spTree>
      <p:nvGrpSpPr>
        <p:cNvPr id="1" name=""/>
        <p:cNvGrpSpPr/>
        <p:nvPr/>
      </p:nvGrpSpPr>
      <p:grpSpPr>
        <a:xfrm>
          <a:off x="0" y="0"/>
          <a:ext cx="0" cy="0"/>
          <a:chOff x="0" y="0"/>
          <a:chExt cx="0" cy="0"/>
        </a:xfrm>
      </p:grpSpPr>
      <p:sp>
        <p:nvSpPr>
          <p:cNvPr id="19" name="Content Placeholder 9">
            <a:extLst>
              <a:ext uri="{FF2B5EF4-FFF2-40B4-BE49-F238E27FC236}">
                <a16:creationId xmlns:a16="http://schemas.microsoft.com/office/drawing/2014/main" id="{ADAA62C4-63F1-FF6C-6918-E9BC57D624A8}"/>
              </a:ext>
            </a:extLst>
          </p:cNvPr>
          <p:cNvSpPr>
            <a:spLocks noGrp="1"/>
          </p:cNvSpPr>
          <p:nvPr>
            <p:ph sz="quarter" idx="22" hasCustomPrompt="1"/>
          </p:nvPr>
        </p:nvSpPr>
        <p:spPr>
          <a:xfrm>
            <a:off x="5199756" y="1627603"/>
            <a:ext cx="3346252" cy="452138"/>
          </a:xfrm>
        </p:spPr>
        <p:txBody>
          <a:bodyPr vert="horz" lIns="0" tIns="0" rIns="0" bIns="0" rtlCol="0">
            <a:noAutofit/>
          </a:bodyPr>
          <a:lstStyle>
            <a:lvl1pPr>
              <a:spcBef>
                <a:spcPts val="0"/>
              </a:spcBef>
              <a:defRPr lang="en-US" sz="1800" b="1" dirty="0">
                <a:solidFill>
                  <a:schemeClr val="accent2"/>
                </a:solidFill>
              </a:defRPr>
            </a:lvl1pPr>
          </a:lstStyle>
          <a:p>
            <a:pPr lvl="0"/>
            <a:r>
              <a:rPr lang="en-US"/>
              <a:t>Click to edit subtitle text</a:t>
            </a:r>
          </a:p>
        </p:txBody>
      </p:sp>
      <p:sp>
        <p:nvSpPr>
          <p:cNvPr id="21" name="Content Placeholder 2">
            <a:extLst>
              <a:ext uri="{FF2B5EF4-FFF2-40B4-BE49-F238E27FC236}">
                <a16:creationId xmlns:a16="http://schemas.microsoft.com/office/drawing/2014/main" id="{468FD50D-F83C-551A-7CD7-84AE4CD929CE}"/>
              </a:ext>
            </a:extLst>
          </p:cNvPr>
          <p:cNvSpPr>
            <a:spLocks noGrp="1"/>
          </p:cNvSpPr>
          <p:nvPr>
            <p:ph sz="half" idx="23"/>
          </p:nvPr>
        </p:nvSpPr>
        <p:spPr>
          <a:xfrm>
            <a:off x="5198397" y="2178575"/>
            <a:ext cx="3347611" cy="501545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
        <p:nvSpPr>
          <p:cNvPr id="20" name="Slide Number Placeholder 5">
            <a:extLst>
              <a:ext uri="{FF2B5EF4-FFF2-40B4-BE49-F238E27FC236}">
                <a16:creationId xmlns:a16="http://schemas.microsoft.com/office/drawing/2014/main" id="{DC86688A-1663-CCCF-8D3D-BA9269E766E2}"/>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2" name="Title 1">
            <a:extLst>
              <a:ext uri="{FF2B5EF4-FFF2-40B4-BE49-F238E27FC236}">
                <a16:creationId xmlns:a16="http://schemas.microsoft.com/office/drawing/2014/main" id="{6EC00F8B-75BC-3FFA-EB65-681F051491F4}"/>
              </a:ext>
            </a:extLst>
          </p:cNvPr>
          <p:cNvSpPr>
            <a:spLocks noGrp="1"/>
          </p:cNvSpPr>
          <p:nvPr>
            <p:ph type="title" hasCustomPrompt="1"/>
          </p:nvPr>
        </p:nvSpPr>
        <p:spPr>
          <a:xfrm>
            <a:off x="914400" y="914400"/>
            <a:ext cx="11887200" cy="457200"/>
          </a:xfrm>
          <a:prstGeom prst="rect">
            <a:avLst/>
          </a:prstGeom>
        </p:spPr>
        <p:txBody>
          <a:bodyPr/>
          <a:lstStyle>
            <a:lvl1pPr>
              <a:defRPr spc="0" baseline="0"/>
            </a:lvl1pPr>
          </a:lstStyle>
          <a:p>
            <a:r>
              <a:rPr lang="en-US"/>
              <a:t>Click to edit master title style</a:t>
            </a:r>
          </a:p>
        </p:txBody>
      </p:sp>
      <p:pic>
        <p:nvPicPr>
          <p:cNvPr id="9" name="Graphic 8">
            <a:extLst>
              <a:ext uri="{FF2B5EF4-FFF2-40B4-BE49-F238E27FC236}">
                <a16:creationId xmlns:a16="http://schemas.microsoft.com/office/drawing/2014/main" id="{5A6C74CB-2528-C849-3B7B-AD893A063D5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10" name="Picture 8">
            <a:extLst>
              <a:ext uri="{FF2B5EF4-FFF2-40B4-BE49-F238E27FC236}">
                <a16:creationId xmlns:a16="http://schemas.microsoft.com/office/drawing/2014/main" id="{864F8D0A-B8AE-89BE-8773-2F795BCF442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3" name="Text Placeholder 11">
            <a:extLst>
              <a:ext uri="{FF2B5EF4-FFF2-40B4-BE49-F238E27FC236}">
                <a16:creationId xmlns:a16="http://schemas.microsoft.com/office/drawing/2014/main" id="{381F3157-E432-AC43-609F-E7B02D02CF72}"/>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7" name="Content Placeholder 9">
            <a:extLst>
              <a:ext uri="{FF2B5EF4-FFF2-40B4-BE49-F238E27FC236}">
                <a16:creationId xmlns:a16="http://schemas.microsoft.com/office/drawing/2014/main" id="{958D3D0F-2B58-81ED-2CDB-AC77B6ECACB2}"/>
              </a:ext>
            </a:extLst>
          </p:cNvPr>
          <p:cNvSpPr>
            <a:spLocks noGrp="1"/>
          </p:cNvSpPr>
          <p:nvPr>
            <p:ph sz="quarter" idx="16" hasCustomPrompt="1"/>
          </p:nvPr>
        </p:nvSpPr>
        <p:spPr>
          <a:xfrm>
            <a:off x="9460860" y="1622579"/>
            <a:ext cx="3347611" cy="452138"/>
          </a:xfrm>
        </p:spPr>
        <p:txBody>
          <a:bodyPr vert="horz" lIns="0" tIns="0" rIns="0" bIns="0" rtlCol="0">
            <a:noAutofit/>
          </a:bodyPr>
          <a:lstStyle>
            <a:lvl1pPr>
              <a:spcBef>
                <a:spcPts val="0"/>
              </a:spcBef>
              <a:defRPr lang="en-US" sz="1800" b="1" dirty="0">
                <a:solidFill>
                  <a:schemeClr val="accent2"/>
                </a:solidFill>
              </a:defRPr>
            </a:lvl1pPr>
          </a:lstStyle>
          <a:p>
            <a:pPr lvl="0"/>
            <a:r>
              <a:rPr lang="en-US"/>
              <a:t>Click to edit subtitle text</a:t>
            </a:r>
          </a:p>
        </p:txBody>
      </p:sp>
      <p:sp>
        <p:nvSpPr>
          <p:cNvPr id="18" name="Content Placeholder 2">
            <a:extLst>
              <a:ext uri="{FF2B5EF4-FFF2-40B4-BE49-F238E27FC236}">
                <a16:creationId xmlns:a16="http://schemas.microsoft.com/office/drawing/2014/main" id="{5AAB35AA-60F9-2176-9533-2E763895C70B}"/>
              </a:ext>
            </a:extLst>
          </p:cNvPr>
          <p:cNvSpPr>
            <a:spLocks noGrp="1"/>
          </p:cNvSpPr>
          <p:nvPr>
            <p:ph sz="half" idx="21"/>
          </p:nvPr>
        </p:nvSpPr>
        <p:spPr>
          <a:xfrm>
            <a:off x="9466376" y="2178575"/>
            <a:ext cx="3347611" cy="501545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
        <p:nvSpPr>
          <p:cNvPr id="22" name="Content Placeholder 9">
            <a:extLst>
              <a:ext uri="{FF2B5EF4-FFF2-40B4-BE49-F238E27FC236}">
                <a16:creationId xmlns:a16="http://schemas.microsoft.com/office/drawing/2014/main" id="{BD6251F9-42C4-1E10-E739-3E3252A9278E}"/>
              </a:ext>
            </a:extLst>
          </p:cNvPr>
          <p:cNvSpPr>
            <a:spLocks noGrp="1"/>
          </p:cNvSpPr>
          <p:nvPr>
            <p:ph sz="quarter" idx="24" hasCustomPrompt="1"/>
          </p:nvPr>
        </p:nvSpPr>
        <p:spPr>
          <a:xfrm>
            <a:off x="918095" y="1624391"/>
            <a:ext cx="3347611" cy="457200"/>
          </a:xfrm>
        </p:spPr>
        <p:txBody>
          <a:bodyPr vert="horz" lIns="0" tIns="0" rIns="0" bIns="0" rtlCol="0">
            <a:noAutofit/>
          </a:bodyPr>
          <a:lstStyle>
            <a:lvl1pPr>
              <a:spcBef>
                <a:spcPts val="0"/>
              </a:spcBef>
              <a:defRPr lang="en-US" sz="1800" b="1" dirty="0">
                <a:solidFill>
                  <a:schemeClr val="accent2"/>
                </a:solidFill>
              </a:defRPr>
            </a:lvl1pPr>
          </a:lstStyle>
          <a:p>
            <a:pPr lvl="0"/>
            <a:r>
              <a:rPr lang="en-US"/>
              <a:t>Click to edit subtitle text</a:t>
            </a:r>
          </a:p>
        </p:txBody>
      </p:sp>
      <p:sp>
        <p:nvSpPr>
          <p:cNvPr id="23" name="Content Placeholder 2">
            <a:extLst>
              <a:ext uri="{FF2B5EF4-FFF2-40B4-BE49-F238E27FC236}">
                <a16:creationId xmlns:a16="http://schemas.microsoft.com/office/drawing/2014/main" id="{CAA96920-B365-04F6-59EF-6D3880C239EA}"/>
              </a:ext>
            </a:extLst>
          </p:cNvPr>
          <p:cNvSpPr>
            <a:spLocks noGrp="1"/>
          </p:cNvSpPr>
          <p:nvPr>
            <p:ph sz="half" idx="25"/>
          </p:nvPr>
        </p:nvSpPr>
        <p:spPr>
          <a:xfrm>
            <a:off x="916736" y="2178575"/>
            <a:ext cx="3347611" cy="501545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99500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4D - Basic - Four Columns">
    <p:bg>
      <p:bgPr>
        <a:gradFill>
          <a:gsLst>
            <a:gs pos="24000">
              <a:srgbClr val="001421"/>
            </a:gs>
            <a:gs pos="100000">
              <a:srgbClr val="00263E"/>
            </a:gs>
          </a:gsLst>
          <a:lin ang="15600000" scaled="0"/>
        </a:gradFill>
        <a:effectLst/>
      </p:bgPr>
    </p:bg>
    <p:spTree>
      <p:nvGrpSpPr>
        <p:cNvPr id="1" name=""/>
        <p:cNvGrpSpPr/>
        <p:nvPr/>
      </p:nvGrpSpPr>
      <p:grpSpPr>
        <a:xfrm>
          <a:off x="0" y="0"/>
          <a:ext cx="0" cy="0"/>
          <a:chOff x="0" y="0"/>
          <a:chExt cx="0" cy="0"/>
        </a:xfrm>
      </p:grpSpPr>
      <p:sp>
        <p:nvSpPr>
          <p:cNvPr id="21" name="Slide Number Placeholder 5">
            <a:extLst>
              <a:ext uri="{FF2B5EF4-FFF2-40B4-BE49-F238E27FC236}">
                <a16:creationId xmlns:a16="http://schemas.microsoft.com/office/drawing/2014/main" id="{8D5A4358-0CCB-5AA7-1387-8126D79EBDC2}"/>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2" name="Title 1">
            <a:extLst>
              <a:ext uri="{FF2B5EF4-FFF2-40B4-BE49-F238E27FC236}">
                <a16:creationId xmlns:a16="http://schemas.microsoft.com/office/drawing/2014/main" id="{7FC97ADA-236E-B552-1B7C-4975C39AEFCC}"/>
              </a:ext>
            </a:extLst>
          </p:cNvPr>
          <p:cNvSpPr>
            <a:spLocks noGrp="1"/>
          </p:cNvSpPr>
          <p:nvPr>
            <p:ph type="title" hasCustomPrompt="1"/>
          </p:nvPr>
        </p:nvSpPr>
        <p:spPr>
          <a:xfrm>
            <a:off x="914400" y="914400"/>
            <a:ext cx="11887200" cy="457200"/>
          </a:xfrm>
          <a:prstGeom prst="rect">
            <a:avLst/>
          </a:prstGeom>
        </p:spPr>
        <p:txBody>
          <a:bodyPr/>
          <a:lstStyle>
            <a:lvl1pPr>
              <a:defRPr spc="0" baseline="0"/>
            </a:lvl1pPr>
          </a:lstStyle>
          <a:p>
            <a:r>
              <a:rPr lang="en-US"/>
              <a:t>Click to edit master title style</a:t>
            </a:r>
          </a:p>
        </p:txBody>
      </p:sp>
      <p:sp>
        <p:nvSpPr>
          <p:cNvPr id="4" name="Subtitle 2">
            <a:extLst>
              <a:ext uri="{FF2B5EF4-FFF2-40B4-BE49-F238E27FC236}">
                <a16:creationId xmlns:a16="http://schemas.microsoft.com/office/drawing/2014/main" id="{63EF29EC-AD82-19FC-EC84-CAA1A7AF6E8B}"/>
              </a:ext>
            </a:extLst>
          </p:cNvPr>
          <p:cNvSpPr>
            <a:spLocks noGrp="1"/>
          </p:cNvSpPr>
          <p:nvPr>
            <p:ph type="subTitle" idx="18" hasCustomPrompt="1"/>
          </p:nvPr>
        </p:nvSpPr>
        <p:spPr>
          <a:xfrm>
            <a:off x="914401" y="1624392"/>
            <a:ext cx="2441448" cy="457200"/>
          </a:xfrm>
        </p:spPr>
        <p:txBody>
          <a:bodyPr lIns="0" tIns="0" rIns="0" bIns="0"/>
          <a:lstStyle>
            <a:lvl1pPr marL="0" indent="0" algn="l">
              <a:spcBef>
                <a:spcPts val="0"/>
              </a:spcBef>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text</a:t>
            </a:r>
          </a:p>
        </p:txBody>
      </p:sp>
      <p:sp>
        <p:nvSpPr>
          <p:cNvPr id="6" name="Content Placeholder 9">
            <a:extLst>
              <a:ext uri="{FF2B5EF4-FFF2-40B4-BE49-F238E27FC236}">
                <a16:creationId xmlns:a16="http://schemas.microsoft.com/office/drawing/2014/main" id="{D221F541-4179-2F31-4508-3F83B3441652}"/>
              </a:ext>
            </a:extLst>
          </p:cNvPr>
          <p:cNvSpPr>
            <a:spLocks noGrp="1"/>
          </p:cNvSpPr>
          <p:nvPr>
            <p:ph sz="quarter" idx="19" hasCustomPrompt="1"/>
          </p:nvPr>
        </p:nvSpPr>
        <p:spPr>
          <a:xfrm>
            <a:off x="4056582" y="1629454"/>
            <a:ext cx="2441448" cy="452138"/>
          </a:xfrm>
        </p:spPr>
        <p:txBody>
          <a:bodyPr vert="horz" lIns="0" tIns="0" rIns="0" bIns="0" rtlCol="0">
            <a:noAutofit/>
          </a:bodyPr>
          <a:lstStyle>
            <a:lvl1pPr>
              <a:spcBef>
                <a:spcPts val="0"/>
              </a:spcBef>
              <a:defRPr lang="en-US" sz="1800" b="1" dirty="0">
                <a:solidFill>
                  <a:schemeClr val="accent2"/>
                </a:solidFill>
              </a:defRPr>
            </a:lvl1pPr>
          </a:lstStyle>
          <a:p>
            <a:pPr lvl="0"/>
            <a:r>
              <a:rPr lang="en-US"/>
              <a:t>Click to edit text</a:t>
            </a:r>
          </a:p>
        </p:txBody>
      </p:sp>
      <p:sp>
        <p:nvSpPr>
          <p:cNvPr id="7" name="Content Placeholder 9">
            <a:extLst>
              <a:ext uri="{FF2B5EF4-FFF2-40B4-BE49-F238E27FC236}">
                <a16:creationId xmlns:a16="http://schemas.microsoft.com/office/drawing/2014/main" id="{5F9F18EB-4A97-B4DB-BFA5-4EA9264FA9B4}"/>
              </a:ext>
            </a:extLst>
          </p:cNvPr>
          <p:cNvSpPr>
            <a:spLocks noGrp="1"/>
          </p:cNvSpPr>
          <p:nvPr>
            <p:ph sz="quarter" idx="20" hasCustomPrompt="1"/>
          </p:nvPr>
        </p:nvSpPr>
        <p:spPr>
          <a:xfrm>
            <a:off x="7198763" y="1624392"/>
            <a:ext cx="2459419" cy="452138"/>
          </a:xfrm>
        </p:spPr>
        <p:txBody>
          <a:bodyPr vert="horz" lIns="0" tIns="0" rIns="0" bIns="0" rtlCol="0">
            <a:noAutofit/>
          </a:bodyPr>
          <a:lstStyle>
            <a:lvl1pPr>
              <a:spcBef>
                <a:spcPts val="0"/>
              </a:spcBef>
              <a:defRPr lang="en-US" sz="1800" b="1" dirty="0">
                <a:solidFill>
                  <a:schemeClr val="accent2"/>
                </a:solidFill>
              </a:defRPr>
            </a:lvl1pPr>
          </a:lstStyle>
          <a:p>
            <a:pPr lvl="0"/>
            <a:r>
              <a:rPr lang="en-US"/>
              <a:t>Click to edit text</a:t>
            </a:r>
          </a:p>
        </p:txBody>
      </p:sp>
      <p:sp>
        <p:nvSpPr>
          <p:cNvPr id="8" name="Content Placeholder 9">
            <a:extLst>
              <a:ext uri="{FF2B5EF4-FFF2-40B4-BE49-F238E27FC236}">
                <a16:creationId xmlns:a16="http://schemas.microsoft.com/office/drawing/2014/main" id="{014E91B1-DB00-A86C-F413-B25B5B7E4138}"/>
              </a:ext>
            </a:extLst>
          </p:cNvPr>
          <p:cNvSpPr>
            <a:spLocks noGrp="1"/>
          </p:cNvSpPr>
          <p:nvPr>
            <p:ph sz="quarter" idx="21" hasCustomPrompt="1"/>
          </p:nvPr>
        </p:nvSpPr>
        <p:spPr>
          <a:xfrm>
            <a:off x="10340944" y="1624392"/>
            <a:ext cx="2459419" cy="452138"/>
          </a:xfrm>
        </p:spPr>
        <p:txBody>
          <a:bodyPr vert="horz" lIns="0" tIns="0" rIns="0" bIns="0" rtlCol="0">
            <a:noAutofit/>
          </a:bodyPr>
          <a:lstStyle>
            <a:lvl1pPr>
              <a:spcBef>
                <a:spcPts val="0"/>
              </a:spcBef>
              <a:defRPr lang="en-US" sz="1800" b="1" dirty="0">
                <a:solidFill>
                  <a:schemeClr val="accent2"/>
                </a:solidFill>
              </a:defRPr>
            </a:lvl1pPr>
          </a:lstStyle>
          <a:p>
            <a:pPr lvl="0"/>
            <a:r>
              <a:rPr lang="en-US"/>
              <a:t>Click to edit text</a:t>
            </a:r>
          </a:p>
        </p:txBody>
      </p:sp>
      <p:pic>
        <p:nvPicPr>
          <p:cNvPr id="10" name="Graphic 9">
            <a:extLst>
              <a:ext uri="{FF2B5EF4-FFF2-40B4-BE49-F238E27FC236}">
                <a16:creationId xmlns:a16="http://schemas.microsoft.com/office/drawing/2014/main" id="{FAB00F68-5E29-AA09-8312-F4B74BF9746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11" name="Picture 8">
            <a:extLst>
              <a:ext uri="{FF2B5EF4-FFF2-40B4-BE49-F238E27FC236}">
                <a16:creationId xmlns:a16="http://schemas.microsoft.com/office/drawing/2014/main" id="{71E52257-8737-5DAC-195F-097149564D8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3" name="Text Placeholder 11">
            <a:extLst>
              <a:ext uri="{FF2B5EF4-FFF2-40B4-BE49-F238E27FC236}">
                <a16:creationId xmlns:a16="http://schemas.microsoft.com/office/drawing/2014/main" id="{3BF81B3B-8179-14BE-0F81-8D39F74CAE2A}"/>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5" name="Content Placeholder 2">
            <a:extLst>
              <a:ext uri="{FF2B5EF4-FFF2-40B4-BE49-F238E27FC236}">
                <a16:creationId xmlns:a16="http://schemas.microsoft.com/office/drawing/2014/main" id="{637955B5-B5CD-A019-B392-E32CA21E1C2D}"/>
              </a:ext>
            </a:extLst>
          </p:cNvPr>
          <p:cNvSpPr>
            <a:spLocks noGrp="1"/>
          </p:cNvSpPr>
          <p:nvPr>
            <p:ph sz="half" idx="22"/>
          </p:nvPr>
        </p:nvSpPr>
        <p:spPr>
          <a:xfrm>
            <a:off x="914401" y="2171700"/>
            <a:ext cx="2441448" cy="5029200"/>
          </a:xfrm>
        </p:spPr>
        <p:txBody>
          <a:bodyPr lIns="0" tIns="0" rIns="0" bIns="0"/>
          <a:lstStyle>
            <a:lvl1pPr>
              <a:lnSpc>
                <a:spcPct val="100000"/>
              </a:lnSpc>
              <a:spcBef>
                <a:spcPts val="600"/>
              </a:spcBef>
              <a:spcAft>
                <a:spcPts val="600"/>
              </a:spcAft>
              <a:defRPr sz="1400"/>
            </a:lvl1pPr>
            <a:lvl2pPr marL="137164" indent="-137164" algn="l" defTabSz="1097299" rtl="0" eaLnBrk="1" latinLnBrk="0" hangingPunct="1">
              <a:lnSpc>
                <a:spcPct val="100000"/>
              </a:lnSpc>
              <a:spcBef>
                <a:spcPts val="600"/>
              </a:spcBef>
              <a:spcAft>
                <a:spcPts val="600"/>
              </a:spcAft>
              <a:buClr>
                <a:schemeClr val="bg1"/>
              </a:buClr>
              <a:buSzPct val="100000"/>
              <a:defRPr lang="en-US" sz="1400" b="0" i="0" kern="1200" dirty="0">
                <a:solidFill>
                  <a:schemeClr val="bg1"/>
                </a:solidFill>
                <a:latin typeface="Arial" panose="020B0604020202020204" pitchFamily="34" charset="0"/>
                <a:ea typeface="+mn-ea"/>
                <a:cs typeface="Arial" panose="020B0604020202020204" pitchFamily="34" charset="0"/>
              </a:defRPr>
            </a:lvl2pPr>
            <a:lvl3pPr marL="365768" indent="-137164" algn="l" defTabSz="1097299" rtl="0" eaLnBrk="1" latinLnBrk="0" hangingPunct="1">
              <a:lnSpc>
                <a:spcPct val="100000"/>
              </a:lnSpc>
              <a:spcBef>
                <a:spcPts val="600"/>
              </a:spcBef>
              <a:spcAft>
                <a:spcPts val="600"/>
              </a:spcAft>
              <a:buClr>
                <a:schemeClr val="bg1"/>
              </a:buClr>
              <a:buSzPct val="100000"/>
              <a:defRPr lang="en-US" sz="1400" b="0" i="0" kern="1200" dirty="0">
                <a:solidFill>
                  <a:schemeClr val="bg1"/>
                </a:solidFill>
                <a:latin typeface="Arial" panose="020B0604020202020204" pitchFamily="34" charset="0"/>
                <a:ea typeface="+mn-ea"/>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355B9AF6-7197-6087-ECD2-724154A8C4BF}"/>
              </a:ext>
            </a:extLst>
          </p:cNvPr>
          <p:cNvSpPr>
            <a:spLocks noGrp="1"/>
          </p:cNvSpPr>
          <p:nvPr>
            <p:ph sz="half" idx="23"/>
          </p:nvPr>
        </p:nvSpPr>
        <p:spPr>
          <a:xfrm>
            <a:off x="4053017" y="2171700"/>
            <a:ext cx="2441448" cy="502920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223368A4-9B17-F1D6-46AD-3D589BEE683B}"/>
              </a:ext>
            </a:extLst>
          </p:cNvPr>
          <p:cNvSpPr>
            <a:spLocks noGrp="1"/>
          </p:cNvSpPr>
          <p:nvPr>
            <p:ph sz="half" idx="24"/>
          </p:nvPr>
        </p:nvSpPr>
        <p:spPr>
          <a:xfrm>
            <a:off x="7191634" y="2171700"/>
            <a:ext cx="2441448" cy="502920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
        <p:nvSpPr>
          <p:cNvPr id="18" name="Content Placeholder 2">
            <a:extLst>
              <a:ext uri="{FF2B5EF4-FFF2-40B4-BE49-F238E27FC236}">
                <a16:creationId xmlns:a16="http://schemas.microsoft.com/office/drawing/2014/main" id="{C3902F13-A850-4E42-948D-F4BEC0643B60}"/>
              </a:ext>
            </a:extLst>
          </p:cNvPr>
          <p:cNvSpPr>
            <a:spLocks noGrp="1"/>
          </p:cNvSpPr>
          <p:nvPr>
            <p:ph sz="half" idx="25"/>
          </p:nvPr>
        </p:nvSpPr>
        <p:spPr>
          <a:xfrm>
            <a:off x="10338488" y="2171700"/>
            <a:ext cx="2441448" cy="502920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22821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5D - Split - Single Column">
    <p:bg>
      <p:bgPr>
        <a:gradFill>
          <a:gsLst>
            <a:gs pos="24000">
              <a:srgbClr val="001421"/>
            </a:gs>
            <a:gs pos="100000">
              <a:srgbClr val="00263E"/>
            </a:gs>
          </a:gsLst>
          <a:lin ang="15600000" scaled="0"/>
        </a:gradFill>
        <a:effectLst/>
      </p:bgPr>
    </p:bg>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F51FA5EA-AA4F-707D-E32B-0A37D6D54C5F}"/>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7" name="Content Placeholder 2">
            <a:extLst>
              <a:ext uri="{FF2B5EF4-FFF2-40B4-BE49-F238E27FC236}">
                <a16:creationId xmlns:a16="http://schemas.microsoft.com/office/drawing/2014/main" id="{4B8209FF-B619-F40E-B1A8-28F538E49CDE}"/>
              </a:ext>
            </a:extLst>
          </p:cNvPr>
          <p:cNvSpPr>
            <a:spLocks noGrp="1"/>
          </p:cNvSpPr>
          <p:nvPr>
            <p:ph idx="30"/>
          </p:nvPr>
        </p:nvSpPr>
        <p:spPr>
          <a:xfrm>
            <a:off x="914400" y="2493206"/>
            <a:ext cx="4572000" cy="4821994"/>
          </a:xfrm>
        </p:spPr>
        <p:txBody>
          <a:bodyPr lIns="0" tIns="0" rIns="0" bIns="0"/>
          <a:lstStyle>
            <a:lvl1pPr>
              <a:defRPr sz="2200"/>
            </a:lvl1pPr>
            <a:lvl2pPr>
              <a:defRPr sz="1800"/>
            </a:lvl2pPr>
            <a:lvl3pPr>
              <a:defRPr sz="1800"/>
            </a:lvl3pPr>
          </a:lstStyle>
          <a:p>
            <a:pPr lvl="0"/>
            <a:r>
              <a:rPr lang="en-US"/>
              <a:t>Click to edit Master text styles</a:t>
            </a:r>
          </a:p>
        </p:txBody>
      </p:sp>
      <p:pic>
        <p:nvPicPr>
          <p:cNvPr id="5" name="Graphic 4">
            <a:extLst>
              <a:ext uri="{FF2B5EF4-FFF2-40B4-BE49-F238E27FC236}">
                <a16:creationId xmlns:a16="http://schemas.microsoft.com/office/drawing/2014/main" id="{101E106D-6C10-4052-E867-DEBC25FFDF4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6" name="Picture 8">
            <a:extLst>
              <a:ext uri="{FF2B5EF4-FFF2-40B4-BE49-F238E27FC236}">
                <a16:creationId xmlns:a16="http://schemas.microsoft.com/office/drawing/2014/main" id="{3DC09A7D-31CF-D364-394E-9E4749FE353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39289B9D-BCA3-4030-B962-E53BADFE3B4B}"/>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9" name="Content Placeholder 2">
            <a:extLst>
              <a:ext uri="{FF2B5EF4-FFF2-40B4-BE49-F238E27FC236}">
                <a16:creationId xmlns:a16="http://schemas.microsoft.com/office/drawing/2014/main" id="{10509803-BABA-2B5D-23C8-353A29EEEAA4}"/>
              </a:ext>
            </a:extLst>
          </p:cNvPr>
          <p:cNvSpPr>
            <a:spLocks noGrp="1"/>
          </p:cNvSpPr>
          <p:nvPr>
            <p:ph idx="32"/>
          </p:nvPr>
        </p:nvSpPr>
        <p:spPr>
          <a:xfrm>
            <a:off x="5943603" y="1439106"/>
            <a:ext cx="6857995" cy="5876094"/>
          </a:xfrm>
        </p:spPr>
        <p:txBody>
          <a:bodyPr lIns="0" tIns="0" rIns="0" bIns="0"/>
          <a:lstStyle>
            <a:lvl1pPr>
              <a:lnSpc>
                <a:spcPct val="100000"/>
              </a:lnSpc>
              <a:spcBef>
                <a:spcPts val="600"/>
              </a:spcBef>
              <a:spcAft>
                <a:spcPts val="600"/>
              </a:spcAft>
              <a:defRPr sz="1400"/>
            </a:lvl1pPr>
            <a:lvl2pPr marL="137160" indent="-137160">
              <a:lnSpc>
                <a:spcPct val="100000"/>
              </a:lnSpc>
              <a:spcBef>
                <a:spcPts val="600"/>
              </a:spcBef>
              <a:spcAft>
                <a:spcPts val="600"/>
              </a:spcAft>
              <a:defRPr sz="1400"/>
            </a:lvl2pPr>
            <a:lvl3pPr marL="365760" indent="-137160">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
        <p:nvSpPr>
          <p:cNvPr id="10" name="Text Placeholder 17">
            <a:extLst>
              <a:ext uri="{FF2B5EF4-FFF2-40B4-BE49-F238E27FC236}">
                <a16:creationId xmlns:a16="http://schemas.microsoft.com/office/drawing/2014/main" id="{1C0BFA81-3C5F-3157-418B-40AB01543233}"/>
              </a:ext>
            </a:extLst>
          </p:cNvPr>
          <p:cNvSpPr>
            <a:spLocks noGrp="1"/>
          </p:cNvSpPr>
          <p:nvPr>
            <p:ph type="body" sz="quarter" idx="33" hasCustomPrompt="1"/>
          </p:nvPr>
        </p:nvSpPr>
        <p:spPr>
          <a:xfrm>
            <a:off x="5946893" y="924284"/>
            <a:ext cx="6850945" cy="421918"/>
          </a:xfrm>
        </p:spPr>
        <p:txBody>
          <a:bodyPr/>
          <a:lstStyle>
            <a:lvl1pPr>
              <a:defRPr sz="1800" b="1">
                <a:solidFill>
                  <a:schemeClr val="accent2"/>
                </a:solidFill>
              </a:defRPr>
            </a:lvl1pPr>
          </a:lstStyle>
          <a:p>
            <a:pPr lvl="0"/>
            <a:r>
              <a:rPr lang="en-US"/>
              <a:t>Click to edit subtitle text</a:t>
            </a:r>
          </a:p>
        </p:txBody>
      </p:sp>
      <p:sp>
        <p:nvSpPr>
          <p:cNvPr id="11" name="Title 1">
            <a:extLst>
              <a:ext uri="{FF2B5EF4-FFF2-40B4-BE49-F238E27FC236}">
                <a16:creationId xmlns:a16="http://schemas.microsoft.com/office/drawing/2014/main" id="{40CADB31-9F62-142F-00E6-5200857B88E7}"/>
              </a:ext>
            </a:extLst>
          </p:cNvPr>
          <p:cNvSpPr>
            <a:spLocks noGrp="1"/>
          </p:cNvSpPr>
          <p:nvPr>
            <p:ph type="title" hasCustomPrompt="1"/>
          </p:nvPr>
        </p:nvSpPr>
        <p:spPr>
          <a:xfrm>
            <a:off x="914399" y="914400"/>
            <a:ext cx="4572000" cy="1371600"/>
          </a:xfrm>
          <a:prstGeom prst="rect">
            <a:avLst/>
          </a:prstGeom>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4096970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6D - Split - Two Columns">
    <p:bg>
      <p:bgPr>
        <a:gradFill>
          <a:gsLst>
            <a:gs pos="24000">
              <a:srgbClr val="001421"/>
            </a:gs>
            <a:gs pos="100000">
              <a:srgbClr val="00263E"/>
            </a:gs>
          </a:gsLst>
          <a:lin ang="15600000" scaled="0"/>
        </a:gra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F1F83AA6-6530-70BA-4A05-A9A1D62DD5A2}"/>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8" name="Title 1">
            <a:extLst>
              <a:ext uri="{FF2B5EF4-FFF2-40B4-BE49-F238E27FC236}">
                <a16:creationId xmlns:a16="http://schemas.microsoft.com/office/drawing/2014/main" id="{431E15EA-BE3D-855E-4BE9-34415716E0D6}"/>
              </a:ext>
            </a:extLst>
          </p:cNvPr>
          <p:cNvSpPr>
            <a:spLocks noGrp="1"/>
          </p:cNvSpPr>
          <p:nvPr>
            <p:ph type="title" hasCustomPrompt="1"/>
          </p:nvPr>
        </p:nvSpPr>
        <p:spPr>
          <a:xfrm>
            <a:off x="914399" y="914400"/>
            <a:ext cx="4572000" cy="1371600"/>
          </a:xfrm>
          <a:prstGeom prst="rect">
            <a:avLst/>
          </a:prstGeom>
        </p:spPr>
        <p:txBody>
          <a:bodyPr/>
          <a:lstStyle>
            <a:lvl1pPr>
              <a:defRPr spc="0" baseline="0"/>
            </a:lvl1pPr>
          </a:lstStyle>
          <a:p>
            <a:r>
              <a:rPr lang="en-US"/>
              <a:t>Click to edit master title style</a:t>
            </a:r>
          </a:p>
        </p:txBody>
      </p:sp>
      <p:sp>
        <p:nvSpPr>
          <p:cNvPr id="4" name="Content Placeholder 2">
            <a:extLst>
              <a:ext uri="{FF2B5EF4-FFF2-40B4-BE49-F238E27FC236}">
                <a16:creationId xmlns:a16="http://schemas.microsoft.com/office/drawing/2014/main" id="{16E6A992-9B10-44EA-DD81-5A6DF6119D23}"/>
              </a:ext>
            </a:extLst>
          </p:cNvPr>
          <p:cNvSpPr>
            <a:spLocks noGrp="1"/>
          </p:cNvSpPr>
          <p:nvPr>
            <p:ph idx="30"/>
          </p:nvPr>
        </p:nvSpPr>
        <p:spPr>
          <a:xfrm>
            <a:off x="914400" y="2493206"/>
            <a:ext cx="4572000" cy="4821994"/>
          </a:xfrm>
        </p:spPr>
        <p:txBody>
          <a:bodyPr lIns="0" tIns="0" rIns="0" bIns="0"/>
          <a:lstStyle>
            <a:lvl1pPr>
              <a:defRPr sz="2200"/>
            </a:lvl1pPr>
            <a:lvl2pPr>
              <a:defRPr sz="1800"/>
            </a:lvl2pPr>
            <a:lvl3pPr>
              <a:defRPr sz="1800"/>
            </a:lvl3pPr>
          </a:lstStyle>
          <a:p>
            <a:pPr lvl="0"/>
            <a:r>
              <a:rPr lang="en-US"/>
              <a:t>Click to edit Master text styles</a:t>
            </a:r>
          </a:p>
        </p:txBody>
      </p:sp>
      <p:pic>
        <p:nvPicPr>
          <p:cNvPr id="7" name="Graphic 6">
            <a:extLst>
              <a:ext uri="{FF2B5EF4-FFF2-40B4-BE49-F238E27FC236}">
                <a16:creationId xmlns:a16="http://schemas.microsoft.com/office/drawing/2014/main" id="{30ECE8A9-596C-DF02-A4EB-D17E64FBA86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10" name="Picture 8">
            <a:extLst>
              <a:ext uri="{FF2B5EF4-FFF2-40B4-BE49-F238E27FC236}">
                <a16:creationId xmlns:a16="http://schemas.microsoft.com/office/drawing/2014/main" id="{E52C181D-7822-0C80-E488-9D4B97F4B9E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74B2687A-8A84-F37C-83EC-D4509CEFDAE6}"/>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5" name="Content Placeholder 2">
            <a:extLst>
              <a:ext uri="{FF2B5EF4-FFF2-40B4-BE49-F238E27FC236}">
                <a16:creationId xmlns:a16="http://schemas.microsoft.com/office/drawing/2014/main" id="{EFE85846-2ED6-E5FE-A120-27877B0F1F8C}"/>
              </a:ext>
            </a:extLst>
          </p:cNvPr>
          <p:cNvSpPr>
            <a:spLocks noGrp="1"/>
          </p:cNvSpPr>
          <p:nvPr>
            <p:ph idx="32"/>
          </p:nvPr>
        </p:nvSpPr>
        <p:spPr>
          <a:xfrm>
            <a:off x="5943603" y="1439106"/>
            <a:ext cx="3200399" cy="5876094"/>
          </a:xfrm>
        </p:spPr>
        <p:txBody>
          <a:bodyPr lIns="0" tIns="0" rIns="0" bIns="0"/>
          <a:lstStyle>
            <a:lvl1pPr>
              <a:lnSpc>
                <a:spcPct val="100000"/>
              </a:lnSpc>
              <a:spcBef>
                <a:spcPts val="600"/>
              </a:spcBef>
              <a:spcAft>
                <a:spcPts val="600"/>
              </a:spcAft>
              <a:defRPr sz="1400"/>
            </a:lvl1pPr>
            <a:lvl2pPr marL="182880" indent="-182880">
              <a:lnSpc>
                <a:spcPct val="300000"/>
              </a:lnSpc>
              <a:spcBef>
                <a:spcPts val="600"/>
              </a:spcBef>
              <a:spcAft>
                <a:spcPts val="600"/>
              </a:spcAft>
              <a:defRPr lang="en-US" sz="1400" b="0" i="0" kern="1200" dirty="0">
                <a:solidFill>
                  <a:schemeClr val="bg1"/>
                </a:solidFill>
                <a:latin typeface="Arial" panose="020B0604020202020204" pitchFamily="34" charset="0"/>
                <a:ea typeface="+mn-ea"/>
                <a:cs typeface="Arial" panose="020B0604020202020204" pitchFamily="34" charset="0"/>
              </a:defRPr>
            </a:lvl2pPr>
            <a:lvl3pPr marL="365760" indent="-137160">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
        <p:nvSpPr>
          <p:cNvPr id="11" name="Text Placeholder 17">
            <a:extLst>
              <a:ext uri="{FF2B5EF4-FFF2-40B4-BE49-F238E27FC236}">
                <a16:creationId xmlns:a16="http://schemas.microsoft.com/office/drawing/2014/main" id="{8F39B205-7376-EA02-5EC8-130F6EEFFCDE}"/>
              </a:ext>
            </a:extLst>
          </p:cNvPr>
          <p:cNvSpPr>
            <a:spLocks noGrp="1"/>
          </p:cNvSpPr>
          <p:nvPr>
            <p:ph type="body" sz="quarter" idx="33" hasCustomPrompt="1"/>
          </p:nvPr>
        </p:nvSpPr>
        <p:spPr>
          <a:xfrm>
            <a:off x="5946893" y="924284"/>
            <a:ext cx="3197109" cy="421918"/>
          </a:xfrm>
        </p:spPr>
        <p:txBody>
          <a:bodyPr/>
          <a:lstStyle>
            <a:lvl1pPr>
              <a:defRPr sz="1800" b="1">
                <a:solidFill>
                  <a:schemeClr val="accent2"/>
                </a:solidFill>
              </a:defRPr>
            </a:lvl1pPr>
          </a:lstStyle>
          <a:p>
            <a:pPr lvl="0"/>
            <a:r>
              <a:rPr lang="en-US"/>
              <a:t>Click to edit subtitle text</a:t>
            </a:r>
          </a:p>
        </p:txBody>
      </p:sp>
      <p:sp>
        <p:nvSpPr>
          <p:cNvPr id="12" name="Content Placeholder 2">
            <a:extLst>
              <a:ext uri="{FF2B5EF4-FFF2-40B4-BE49-F238E27FC236}">
                <a16:creationId xmlns:a16="http://schemas.microsoft.com/office/drawing/2014/main" id="{3A46957C-5BF4-5577-2050-6EFCD3947242}"/>
              </a:ext>
            </a:extLst>
          </p:cNvPr>
          <p:cNvSpPr>
            <a:spLocks noGrp="1"/>
          </p:cNvSpPr>
          <p:nvPr>
            <p:ph idx="34"/>
          </p:nvPr>
        </p:nvSpPr>
        <p:spPr>
          <a:xfrm>
            <a:off x="9601199" y="1439106"/>
            <a:ext cx="3200399" cy="5876094"/>
          </a:xfrm>
        </p:spPr>
        <p:txBody>
          <a:bodyPr lIns="0" tIns="0" rIns="0" bIns="0"/>
          <a:lstStyle>
            <a:lvl1pPr>
              <a:lnSpc>
                <a:spcPct val="100000"/>
              </a:lnSpc>
              <a:spcBef>
                <a:spcPts val="600"/>
              </a:spcBef>
              <a:spcAft>
                <a:spcPts val="600"/>
              </a:spcAft>
              <a:defRPr sz="1400"/>
            </a:lvl1pPr>
            <a:lvl2pPr marL="137160" indent="-137160">
              <a:lnSpc>
                <a:spcPct val="100000"/>
              </a:lnSpc>
              <a:spcBef>
                <a:spcPts val="600"/>
              </a:spcBef>
              <a:spcAft>
                <a:spcPts val="600"/>
              </a:spcAft>
              <a:defRPr sz="1400"/>
            </a:lvl2pPr>
            <a:lvl3pPr marL="514350" indent="-285750">
              <a:lnSpc>
                <a:spcPct val="100000"/>
              </a:lnSpc>
              <a:spcBef>
                <a:spcPts val="600"/>
              </a:spcBef>
              <a:spcAft>
                <a:spcPts val="600"/>
              </a:spcAft>
              <a:defRPr lang="en-US" sz="1400" b="0" i="0" kern="1200" dirty="0">
                <a:solidFill>
                  <a:schemeClr val="bg1"/>
                </a:solidFill>
                <a:latin typeface="Arial" panose="020B0604020202020204" pitchFamily="34" charset="0"/>
                <a:ea typeface="+mn-ea"/>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3" name="Text Placeholder 17">
            <a:extLst>
              <a:ext uri="{FF2B5EF4-FFF2-40B4-BE49-F238E27FC236}">
                <a16:creationId xmlns:a16="http://schemas.microsoft.com/office/drawing/2014/main" id="{D014C6C4-5381-4F67-A7D0-BC80E69B447B}"/>
              </a:ext>
            </a:extLst>
          </p:cNvPr>
          <p:cNvSpPr>
            <a:spLocks noGrp="1"/>
          </p:cNvSpPr>
          <p:nvPr>
            <p:ph type="body" sz="quarter" idx="35" hasCustomPrompt="1"/>
          </p:nvPr>
        </p:nvSpPr>
        <p:spPr>
          <a:xfrm>
            <a:off x="9604489" y="924284"/>
            <a:ext cx="3197109" cy="421918"/>
          </a:xfrm>
        </p:spPr>
        <p:txBody>
          <a:bodyPr/>
          <a:lstStyle>
            <a:lvl1pPr>
              <a:defRPr sz="1800" b="1">
                <a:solidFill>
                  <a:schemeClr val="accent2"/>
                </a:solidFill>
              </a:defRPr>
            </a:lvl1pPr>
          </a:lstStyle>
          <a:p>
            <a:pPr lvl="0"/>
            <a:r>
              <a:rPr lang="en-US"/>
              <a:t>Click to edit subtitle text</a:t>
            </a:r>
          </a:p>
        </p:txBody>
      </p:sp>
    </p:spTree>
    <p:extLst>
      <p:ext uri="{BB962C8B-B14F-4D97-AF65-F5344CB8AC3E}">
        <p14:creationId xmlns:p14="http://schemas.microsoft.com/office/powerpoint/2010/main" val="1611801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7D - Stat Call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circle with black background&#10;&#10;Description automatically generated">
            <a:extLst>
              <a:ext uri="{FF2B5EF4-FFF2-40B4-BE49-F238E27FC236}">
                <a16:creationId xmlns:a16="http://schemas.microsoft.com/office/drawing/2014/main" id="{3032A7F1-3C0A-E529-3C3B-6A7CCDF33591}"/>
              </a:ext>
            </a:extLst>
          </p:cNvPr>
          <p:cNvPicPr>
            <a:picLocks noChangeAspect="1"/>
          </p:cNvPicPr>
          <p:nvPr/>
        </p:nvPicPr>
        <p:blipFill>
          <a:blip r:embed="rId3"/>
          <a:stretch>
            <a:fillRect/>
          </a:stretch>
        </p:blipFill>
        <p:spPr>
          <a:xfrm>
            <a:off x="-11027" y="-6203"/>
            <a:ext cx="14641427" cy="8235803"/>
          </a:xfrm>
          <a:prstGeom prst="rect">
            <a:avLst/>
          </a:prstGeom>
        </p:spPr>
      </p:pic>
      <p:sp>
        <p:nvSpPr>
          <p:cNvPr id="17" name="Content Placeholder 2">
            <a:extLst>
              <a:ext uri="{FF2B5EF4-FFF2-40B4-BE49-F238E27FC236}">
                <a16:creationId xmlns:a16="http://schemas.microsoft.com/office/drawing/2014/main" id="{6F9C8450-13D5-BC01-4894-46F07ED7D7DE}"/>
              </a:ext>
            </a:extLst>
          </p:cNvPr>
          <p:cNvSpPr>
            <a:spLocks noGrp="1"/>
          </p:cNvSpPr>
          <p:nvPr>
            <p:ph sz="half" idx="14" hasCustomPrompt="1"/>
          </p:nvPr>
        </p:nvSpPr>
        <p:spPr>
          <a:xfrm>
            <a:off x="10060379" y="4038602"/>
            <a:ext cx="3655622" cy="1826217"/>
          </a:xfrm>
        </p:spPr>
        <p:txBody>
          <a:bodyPr lIns="0" tIns="0" rIns="0" bIns="0"/>
          <a:lstStyle>
            <a:lvl1pPr marL="0" marR="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solidFill>
                  <a:schemeClr val="bg1"/>
                </a:solidFill>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brief stat description goes here.</a:t>
            </a:r>
          </a:p>
        </p:txBody>
      </p:sp>
      <p:sp>
        <p:nvSpPr>
          <p:cNvPr id="14" name="Text Placeholder 4">
            <a:extLst>
              <a:ext uri="{FF2B5EF4-FFF2-40B4-BE49-F238E27FC236}">
                <a16:creationId xmlns:a16="http://schemas.microsoft.com/office/drawing/2014/main" id="{F03ADE4B-DE65-CCE7-9F3F-E20E48E57850}"/>
              </a:ext>
            </a:extLst>
          </p:cNvPr>
          <p:cNvSpPr>
            <a:spLocks noGrp="1"/>
          </p:cNvSpPr>
          <p:nvPr>
            <p:ph type="body" sz="quarter" idx="13" hasCustomPrompt="1"/>
          </p:nvPr>
        </p:nvSpPr>
        <p:spPr>
          <a:xfrm>
            <a:off x="10058401" y="2212385"/>
            <a:ext cx="3656013" cy="1826217"/>
          </a:xfrm>
        </p:spPr>
        <p:txBody>
          <a:bodyPr anchor="b">
            <a:noAutofit/>
          </a:bodyPr>
          <a:lstStyle>
            <a:lvl1pPr marL="0" indent="0" algn="l">
              <a:buNone/>
              <a:defRPr sz="12001"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21" name="Slide Number Placeholder 5">
            <a:extLst>
              <a:ext uri="{FF2B5EF4-FFF2-40B4-BE49-F238E27FC236}">
                <a16:creationId xmlns:a16="http://schemas.microsoft.com/office/drawing/2014/main" id="{DC35260D-2592-E480-8973-6AB3DEF5C280}"/>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9" name="Title 1">
            <a:extLst>
              <a:ext uri="{FF2B5EF4-FFF2-40B4-BE49-F238E27FC236}">
                <a16:creationId xmlns:a16="http://schemas.microsoft.com/office/drawing/2014/main" id="{66804379-EA33-1F98-9A52-452F8BAC7B44}"/>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sp>
        <p:nvSpPr>
          <p:cNvPr id="10" name="Subtitle 2">
            <a:extLst>
              <a:ext uri="{FF2B5EF4-FFF2-40B4-BE49-F238E27FC236}">
                <a16:creationId xmlns:a16="http://schemas.microsoft.com/office/drawing/2014/main" id="{CF2097ED-0CE7-84E9-E4F0-BCFD4F0865B1}"/>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pic>
        <p:nvPicPr>
          <p:cNvPr id="7" name="Graphic 6">
            <a:extLst>
              <a:ext uri="{FF2B5EF4-FFF2-40B4-BE49-F238E27FC236}">
                <a16:creationId xmlns:a16="http://schemas.microsoft.com/office/drawing/2014/main" id="{30F657EB-F74A-3591-2F74-2C615EC9B7D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11" name="Picture 8">
            <a:extLst>
              <a:ext uri="{FF2B5EF4-FFF2-40B4-BE49-F238E27FC236}">
                <a16:creationId xmlns:a16="http://schemas.microsoft.com/office/drawing/2014/main" id="{057E6D26-5450-08B3-3041-24A49A4A0A9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BCE2C701-81E3-DBB9-1A63-FA4F1C78E08F}"/>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5" name="Content Placeholder 2">
            <a:extLst>
              <a:ext uri="{FF2B5EF4-FFF2-40B4-BE49-F238E27FC236}">
                <a16:creationId xmlns:a16="http://schemas.microsoft.com/office/drawing/2014/main" id="{9458B644-F893-CB73-A1BD-A88BA4C78624}"/>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400"/>
            </a:lvl1pPr>
            <a:lvl2pPr marL="137160" indent="-137160">
              <a:lnSpc>
                <a:spcPct val="100000"/>
              </a:lnSpc>
              <a:spcBef>
                <a:spcPts val="600"/>
              </a:spcBef>
              <a:spcAft>
                <a:spcPts val="600"/>
              </a:spcAft>
              <a:defRPr sz="1400"/>
            </a:lvl2pPr>
            <a:lvl3pPr marL="365760" indent="-137160">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87317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8D - Stat Call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object with a black background&#10;&#10;Description automatically generated">
            <a:extLst>
              <a:ext uri="{FF2B5EF4-FFF2-40B4-BE49-F238E27FC236}">
                <a16:creationId xmlns:a16="http://schemas.microsoft.com/office/drawing/2014/main" id="{3F93843E-A06C-DDBF-CF76-E95F050890D2}"/>
              </a:ext>
            </a:extLst>
          </p:cNvPr>
          <p:cNvPicPr>
            <a:picLocks noChangeAspect="1"/>
          </p:cNvPicPr>
          <p:nvPr/>
        </p:nvPicPr>
        <p:blipFill>
          <a:blip r:embed="rId3"/>
          <a:stretch>
            <a:fillRect/>
          </a:stretch>
        </p:blipFill>
        <p:spPr>
          <a:xfrm>
            <a:off x="-19411" y="-10918"/>
            <a:ext cx="14649811" cy="8240518"/>
          </a:xfrm>
          <a:prstGeom prst="rect">
            <a:avLst/>
          </a:prstGeom>
        </p:spPr>
      </p:pic>
      <p:sp>
        <p:nvSpPr>
          <p:cNvPr id="17" name="Content Placeholder 2">
            <a:extLst>
              <a:ext uri="{FF2B5EF4-FFF2-40B4-BE49-F238E27FC236}">
                <a16:creationId xmlns:a16="http://schemas.microsoft.com/office/drawing/2014/main" id="{6F9C8450-13D5-BC01-4894-46F07ED7D7DE}"/>
              </a:ext>
            </a:extLst>
          </p:cNvPr>
          <p:cNvSpPr>
            <a:spLocks noGrp="1"/>
          </p:cNvSpPr>
          <p:nvPr>
            <p:ph sz="half" idx="14" hasCustomPrompt="1"/>
          </p:nvPr>
        </p:nvSpPr>
        <p:spPr>
          <a:xfrm>
            <a:off x="10060379" y="4038602"/>
            <a:ext cx="3655622" cy="1826217"/>
          </a:xfrm>
        </p:spPr>
        <p:txBody>
          <a:bodyPr lIns="0" tIns="0" rIns="0" bIns="0"/>
          <a:lstStyle>
            <a:lvl1pPr marL="0" marR="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solidFill>
                  <a:schemeClr val="bg1"/>
                </a:solidFill>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brief stat description goes here.</a:t>
            </a:r>
          </a:p>
        </p:txBody>
      </p:sp>
      <p:sp>
        <p:nvSpPr>
          <p:cNvPr id="14" name="Text Placeholder 4">
            <a:extLst>
              <a:ext uri="{FF2B5EF4-FFF2-40B4-BE49-F238E27FC236}">
                <a16:creationId xmlns:a16="http://schemas.microsoft.com/office/drawing/2014/main" id="{4B5F5F2C-3DF4-D72D-B202-1DB2A8149BF4}"/>
              </a:ext>
            </a:extLst>
          </p:cNvPr>
          <p:cNvSpPr>
            <a:spLocks noGrp="1"/>
          </p:cNvSpPr>
          <p:nvPr>
            <p:ph type="body" sz="quarter" idx="13" hasCustomPrompt="1"/>
          </p:nvPr>
        </p:nvSpPr>
        <p:spPr>
          <a:xfrm>
            <a:off x="10058401" y="2212385"/>
            <a:ext cx="3656013" cy="1826217"/>
          </a:xfrm>
        </p:spPr>
        <p:txBody>
          <a:bodyPr anchor="b">
            <a:noAutofit/>
          </a:bodyPr>
          <a:lstStyle>
            <a:lvl1pPr marL="0" indent="0" algn="l">
              <a:buNone/>
              <a:defRPr sz="12001"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21" name="Slide Number Placeholder 5">
            <a:extLst>
              <a:ext uri="{FF2B5EF4-FFF2-40B4-BE49-F238E27FC236}">
                <a16:creationId xmlns:a16="http://schemas.microsoft.com/office/drawing/2014/main" id="{A1868D3D-B4F2-E64F-1698-426CE748F007}"/>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9" name="Title 1">
            <a:extLst>
              <a:ext uri="{FF2B5EF4-FFF2-40B4-BE49-F238E27FC236}">
                <a16:creationId xmlns:a16="http://schemas.microsoft.com/office/drawing/2014/main" id="{2051283D-244F-D56E-962F-38EADF359602}"/>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pic>
        <p:nvPicPr>
          <p:cNvPr id="12" name="Graphic 11">
            <a:extLst>
              <a:ext uri="{FF2B5EF4-FFF2-40B4-BE49-F238E27FC236}">
                <a16:creationId xmlns:a16="http://schemas.microsoft.com/office/drawing/2014/main" id="{9E9A725B-1806-812E-2D2E-D3876EB9BD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13" name="Picture 8">
            <a:extLst>
              <a:ext uri="{FF2B5EF4-FFF2-40B4-BE49-F238E27FC236}">
                <a16:creationId xmlns:a16="http://schemas.microsoft.com/office/drawing/2014/main" id="{2708BF88-38ED-7AD9-1945-CF21058E6CE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CCC60DF4-3A19-0D23-5B4A-22DFB2C2B50A}"/>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5" name="Subtitle 2">
            <a:extLst>
              <a:ext uri="{FF2B5EF4-FFF2-40B4-BE49-F238E27FC236}">
                <a16:creationId xmlns:a16="http://schemas.microsoft.com/office/drawing/2014/main" id="{4C921572-421E-5A9C-E10C-209847A7941B}"/>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18" name="Content Placeholder 2">
            <a:extLst>
              <a:ext uri="{FF2B5EF4-FFF2-40B4-BE49-F238E27FC236}">
                <a16:creationId xmlns:a16="http://schemas.microsoft.com/office/drawing/2014/main" id="{8307BA99-7055-9008-7167-2F505F6DE59C}"/>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14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9D - Stat Callou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ue and yellow object with a black background&#10;&#10;Description automatically generated">
            <a:extLst>
              <a:ext uri="{FF2B5EF4-FFF2-40B4-BE49-F238E27FC236}">
                <a16:creationId xmlns:a16="http://schemas.microsoft.com/office/drawing/2014/main" id="{4FE8F149-A158-4823-2655-82E0E0BEE848}"/>
              </a:ext>
            </a:extLst>
          </p:cNvPr>
          <p:cNvPicPr>
            <a:picLocks noChangeAspect="1"/>
          </p:cNvPicPr>
          <p:nvPr/>
        </p:nvPicPr>
        <p:blipFill>
          <a:blip r:embed="rId3"/>
          <a:stretch>
            <a:fillRect/>
          </a:stretch>
        </p:blipFill>
        <p:spPr>
          <a:xfrm>
            <a:off x="-1" y="0"/>
            <a:ext cx="14630401" cy="8229600"/>
          </a:xfrm>
          <a:prstGeom prst="rect">
            <a:avLst/>
          </a:prstGeom>
        </p:spPr>
      </p:pic>
      <p:sp>
        <p:nvSpPr>
          <p:cNvPr id="17" name="Content Placeholder 2">
            <a:extLst>
              <a:ext uri="{FF2B5EF4-FFF2-40B4-BE49-F238E27FC236}">
                <a16:creationId xmlns:a16="http://schemas.microsoft.com/office/drawing/2014/main" id="{6F9C8450-13D5-BC01-4894-46F07ED7D7DE}"/>
              </a:ext>
            </a:extLst>
          </p:cNvPr>
          <p:cNvSpPr>
            <a:spLocks noGrp="1"/>
          </p:cNvSpPr>
          <p:nvPr>
            <p:ph sz="half" idx="14" hasCustomPrompt="1"/>
          </p:nvPr>
        </p:nvSpPr>
        <p:spPr>
          <a:xfrm>
            <a:off x="10060379" y="4038602"/>
            <a:ext cx="3655622" cy="1826217"/>
          </a:xfrm>
        </p:spPr>
        <p:txBody>
          <a:bodyPr lIns="0" tIns="0" rIns="0" bIns="0"/>
          <a:lstStyle>
            <a:lvl1pPr marL="0" marR="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solidFill>
                  <a:schemeClr val="bg1"/>
                </a:solidFill>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brief stat description goes here.</a:t>
            </a:r>
          </a:p>
        </p:txBody>
      </p:sp>
      <p:sp>
        <p:nvSpPr>
          <p:cNvPr id="14" name="Text Placeholder 4">
            <a:extLst>
              <a:ext uri="{FF2B5EF4-FFF2-40B4-BE49-F238E27FC236}">
                <a16:creationId xmlns:a16="http://schemas.microsoft.com/office/drawing/2014/main" id="{4B5F5F2C-3DF4-D72D-B202-1DB2A8149BF4}"/>
              </a:ext>
            </a:extLst>
          </p:cNvPr>
          <p:cNvSpPr>
            <a:spLocks noGrp="1"/>
          </p:cNvSpPr>
          <p:nvPr>
            <p:ph type="body" sz="quarter" idx="13" hasCustomPrompt="1"/>
          </p:nvPr>
        </p:nvSpPr>
        <p:spPr>
          <a:xfrm>
            <a:off x="10058401" y="2212385"/>
            <a:ext cx="3656013" cy="1826217"/>
          </a:xfrm>
        </p:spPr>
        <p:txBody>
          <a:bodyPr anchor="b">
            <a:noAutofit/>
          </a:bodyPr>
          <a:lstStyle>
            <a:lvl1pPr marL="0" indent="0" algn="l">
              <a:buNone/>
              <a:defRPr sz="12001"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21" name="Slide Number Placeholder 5">
            <a:extLst>
              <a:ext uri="{FF2B5EF4-FFF2-40B4-BE49-F238E27FC236}">
                <a16:creationId xmlns:a16="http://schemas.microsoft.com/office/drawing/2014/main" id="{A1868D3D-B4F2-E64F-1698-426CE748F007}"/>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9" name="Title 1">
            <a:extLst>
              <a:ext uri="{FF2B5EF4-FFF2-40B4-BE49-F238E27FC236}">
                <a16:creationId xmlns:a16="http://schemas.microsoft.com/office/drawing/2014/main" id="{2051283D-244F-D56E-962F-38EADF359602}"/>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pic>
        <p:nvPicPr>
          <p:cNvPr id="7" name="Graphic 6">
            <a:extLst>
              <a:ext uri="{FF2B5EF4-FFF2-40B4-BE49-F238E27FC236}">
                <a16:creationId xmlns:a16="http://schemas.microsoft.com/office/drawing/2014/main" id="{FB94EA97-E080-9357-348A-E06F24EC942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11" name="Picture 8">
            <a:extLst>
              <a:ext uri="{FF2B5EF4-FFF2-40B4-BE49-F238E27FC236}">
                <a16:creationId xmlns:a16="http://schemas.microsoft.com/office/drawing/2014/main" id="{9E46DF30-8CF0-4D45-775D-46E51F1BA2F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3583C89B-2EF2-85D9-4116-2166696D9A93}"/>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6" name="Subtitle 2">
            <a:extLst>
              <a:ext uri="{FF2B5EF4-FFF2-40B4-BE49-F238E27FC236}">
                <a16:creationId xmlns:a16="http://schemas.microsoft.com/office/drawing/2014/main" id="{05E11F08-3FEC-29A4-79C6-B917C75477AF}"/>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13" name="Content Placeholder 2">
            <a:extLst>
              <a:ext uri="{FF2B5EF4-FFF2-40B4-BE49-F238E27FC236}">
                <a16:creationId xmlns:a16="http://schemas.microsoft.com/office/drawing/2014/main" id="{C9BB9948-DDC4-9B79-E21B-5B9A1803A2E7}"/>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88688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D - Title Slide - Photo">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0F7EFB-8719-3DB4-33F4-EBA2F739828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10" y="0"/>
            <a:ext cx="10027920" cy="8229600"/>
          </a:xfrm>
          <a:prstGeom prst="rect">
            <a:avLst/>
          </a:prstGeom>
        </p:spPr>
      </p:pic>
      <p:sp>
        <p:nvSpPr>
          <p:cNvPr id="2" name="Title 1"/>
          <p:cNvSpPr>
            <a:spLocks noGrp="1"/>
          </p:cNvSpPr>
          <p:nvPr>
            <p:ph type="ctrTitle" hasCustomPrompt="1"/>
          </p:nvPr>
        </p:nvSpPr>
        <p:spPr>
          <a:xfrm>
            <a:off x="914400" y="1603950"/>
            <a:ext cx="7135317" cy="2286000"/>
          </a:xfrm>
          <a:prstGeom prst="rect">
            <a:avLst/>
          </a:prstGeom>
        </p:spPr>
        <p:txBody>
          <a:bodyPr anchor="b">
            <a:normAutofit/>
          </a:bodyPr>
          <a:lstStyle>
            <a:lvl1pPr algn="l">
              <a:defRPr sz="4800" spc="0" baseline="0">
                <a:solidFill>
                  <a:schemeClr val="bg1"/>
                </a:solidFill>
              </a:defRPr>
            </a:lvl1pPr>
          </a:lstStyle>
          <a:p>
            <a:r>
              <a:rPr lang="en-US"/>
              <a:t>Click to edit master title style</a:t>
            </a:r>
          </a:p>
        </p:txBody>
      </p:sp>
      <p:sp>
        <p:nvSpPr>
          <p:cNvPr id="18" name="Picture Placeholder 16">
            <a:extLst>
              <a:ext uri="{FF2B5EF4-FFF2-40B4-BE49-F238E27FC236}">
                <a16:creationId xmlns:a16="http://schemas.microsoft.com/office/drawing/2014/main" id="{D53AE7F7-C6C3-58B7-13BF-CCB59662CBA8}"/>
              </a:ext>
            </a:extLst>
          </p:cNvPr>
          <p:cNvSpPr>
            <a:spLocks noGrp="1"/>
          </p:cNvSpPr>
          <p:nvPr>
            <p:ph type="pic" sz="quarter" idx="10" hasCustomPrompt="1"/>
          </p:nvPr>
        </p:nvSpPr>
        <p:spPr>
          <a:xfrm>
            <a:off x="8254999" y="0"/>
            <a:ext cx="6375401" cy="7820025"/>
          </a:xfrm>
          <a:custGeom>
            <a:avLst/>
            <a:gdLst>
              <a:gd name="connsiteX0" fmla="*/ 0 w 6400800"/>
              <a:gd name="connsiteY0" fmla="*/ 0 h 7772400"/>
              <a:gd name="connsiteX1" fmla="*/ 6400800 w 6400800"/>
              <a:gd name="connsiteY1" fmla="*/ 0 h 7772400"/>
              <a:gd name="connsiteX2" fmla="*/ 6400800 w 6400800"/>
              <a:gd name="connsiteY2" fmla="*/ 7772400 h 7772400"/>
              <a:gd name="connsiteX3" fmla="*/ 205283 w 6400800"/>
              <a:gd name="connsiteY3" fmla="*/ 7772400 h 7772400"/>
              <a:gd name="connsiteX4" fmla="*/ 1634338 w 6400800"/>
              <a:gd name="connsiteY4" fmla="*/ 4590136 h 7772400"/>
              <a:gd name="connsiteX5" fmla="*/ 1634338 w 6400800"/>
              <a:gd name="connsiteY5" fmla="*/ 3639464 h 777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0" h="7772400">
                <a:moveTo>
                  <a:pt x="0" y="0"/>
                </a:moveTo>
                <a:lnTo>
                  <a:pt x="6400800" y="0"/>
                </a:lnTo>
                <a:lnTo>
                  <a:pt x="6400800" y="7772400"/>
                </a:lnTo>
                <a:lnTo>
                  <a:pt x="205283" y="7772400"/>
                </a:lnTo>
                <a:lnTo>
                  <a:pt x="1634338" y="4590136"/>
                </a:lnTo>
                <a:cubicBezTo>
                  <a:pt x="1770050" y="4287774"/>
                  <a:pt x="1770050" y="3941826"/>
                  <a:pt x="1634338" y="3639464"/>
                </a:cubicBezTo>
                <a:close/>
              </a:path>
            </a:pathLst>
          </a:custGeom>
          <a:solidFill>
            <a:schemeClr val="bg2">
              <a:lumMod val="90000"/>
            </a:schemeClr>
          </a:solidFill>
        </p:spPr>
        <p:txBody>
          <a:bodyPr wrap="square" anchor="ctr">
            <a:noAutofit/>
          </a:bodyPr>
          <a:lstStyle>
            <a:lvl1pPr algn="ctr">
              <a:defRPr sz="2400"/>
            </a:lvl1pPr>
          </a:lstStyle>
          <a:p>
            <a:r>
              <a:rPr lang="en-US" sz="1800"/>
              <a:t>Click to add photo</a:t>
            </a:r>
          </a:p>
        </p:txBody>
      </p:sp>
      <p:sp>
        <p:nvSpPr>
          <p:cNvPr id="10" name="Text Placeholder 9">
            <a:extLst>
              <a:ext uri="{FF2B5EF4-FFF2-40B4-BE49-F238E27FC236}">
                <a16:creationId xmlns:a16="http://schemas.microsoft.com/office/drawing/2014/main" id="{2CCED73A-4F76-6CC4-9822-F0F0D6744980}"/>
              </a:ext>
            </a:extLst>
          </p:cNvPr>
          <p:cNvSpPr>
            <a:spLocks noGrp="1"/>
          </p:cNvSpPr>
          <p:nvPr>
            <p:ph type="body" sz="quarter" idx="13" hasCustomPrompt="1"/>
          </p:nvPr>
        </p:nvSpPr>
        <p:spPr>
          <a:xfrm>
            <a:off x="914399" y="914400"/>
            <a:ext cx="4572000" cy="228600"/>
          </a:xfrm>
        </p:spPr>
        <p:txBody>
          <a:bodyPr lIns="0" tIns="0" rIns="0" bIns="0">
            <a:noAutofit/>
          </a:bodyPr>
          <a:lstStyle>
            <a:lvl1pPr marL="0" indent="0">
              <a:buNone/>
              <a:defRPr sz="12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XX, 2023</a:t>
            </a:r>
          </a:p>
        </p:txBody>
      </p:sp>
      <p:sp>
        <p:nvSpPr>
          <p:cNvPr id="3" name="Subtitle 2">
            <a:extLst>
              <a:ext uri="{FF2B5EF4-FFF2-40B4-BE49-F238E27FC236}">
                <a16:creationId xmlns:a16="http://schemas.microsoft.com/office/drawing/2014/main" id="{EA115949-A110-D660-13E8-4F367DC67C1D}"/>
              </a:ext>
            </a:extLst>
          </p:cNvPr>
          <p:cNvSpPr>
            <a:spLocks noGrp="1"/>
          </p:cNvSpPr>
          <p:nvPr>
            <p:ph type="subTitle" idx="1"/>
          </p:nvPr>
        </p:nvSpPr>
        <p:spPr>
          <a:xfrm>
            <a:off x="914401" y="4114800"/>
            <a:ext cx="6400800" cy="914400"/>
          </a:xfrm>
        </p:spPr>
        <p:txBody>
          <a:bodyPr lIns="0" tIns="0" rIns="0" bIns="0"/>
          <a:lstStyle>
            <a:lvl1pPr marL="0" indent="0" algn="l">
              <a:buNone/>
              <a:defRPr sz="2400">
                <a:solidFill>
                  <a:schemeClr val="bg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5" name="Text Placeholder 16">
            <a:extLst>
              <a:ext uri="{FF2B5EF4-FFF2-40B4-BE49-F238E27FC236}">
                <a16:creationId xmlns:a16="http://schemas.microsoft.com/office/drawing/2014/main" id="{4E4EDC2A-9A18-D093-EDC0-D34257306161}"/>
              </a:ext>
            </a:extLst>
          </p:cNvPr>
          <p:cNvSpPr>
            <a:spLocks noGrp="1"/>
          </p:cNvSpPr>
          <p:nvPr>
            <p:ph type="body" sz="quarter" idx="14" hasCustomPrompt="1"/>
          </p:nvPr>
        </p:nvSpPr>
        <p:spPr>
          <a:xfrm>
            <a:off x="914400" y="5334669"/>
            <a:ext cx="3657598" cy="228600"/>
          </a:xfrm>
        </p:spPr>
        <p:txBody>
          <a:bodyPr lIns="0" tIns="0" rIns="0" bIns="0">
            <a:noAutofit/>
          </a:bodyPr>
          <a:lstStyle>
            <a:lvl1pPr marL="0" indent="0">
              <a:buNone/>
              <a:defRPr sz="1400">
                <a:solidFill>
                  <a:schemeClr val="bg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a:t>Job Title Goes Here</a:t>
            </a:r>
          </a:p>
        </p:txBody>
      </p:sp>
      <p:sp>
        <p:nvSpPr>
          <p:cNvPr id="6" name="Text Placeholder 18">
            <a:extLst>
              <a:ext uri="{FF2B5EF4-FFF2-40B4-BE49-F238E27FC236}">
                <a16:creationId xmlns:a16="http://schemas.microsoft.com/office/drawing/2014/main" id="{6D0A6ECB-4073-945E-4581-25BBF8CCF5E7}"/>
              </a:ext>
            </a:extLst>
          </p:cNvPr>
          <p:cNvSpPr>
            <a:spLocks noGrp="1"/>
          </p:cNvSpPr>
          <p:nvPr>
            <p:ph type="body" sz="quarter" idx="15" hasCustomPrompt="1"/>
          </p:nvPr>
        </p:nvSpPr>
        <p:spPr>
          <a:xfrm>
            <a:off x="914400" y="5067969"/>
            <a:ext cx="3657600" cy="228600"/>
          </a:xfrm>
        </p:spPr>
        <p:txBody>
          <a:bodyPr lIns="0" tIns="0" rIns="0" bIns="0" anchor="b">
            <a:noAutofit/>
          </a:bodyPr>
          <a:lstStyle>
            <a:lvl1pPr marL="0" indent="0" algn="l">
              <a:buNone/>
              <a:defRPr sz="1400" b="1" i="0" cap="all" spc="201" baseline="0">
                <a:solidFill>
                  <a:schemeClr val="bg1"/>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LASTNAME</a:t>
            </a:r>
          </a:p>
        </p:txBody>
      </p:sp>
      <p:pic>
        <p:nvPicPr>
          <p:cNvPr id="11" name="Picture 10">
            <a:extLst>
              <a:ext uri="{FF2B5EF4-FFF2-40B4-BE49-F238E27FC236}">
                <a16:creationId xmlns:a16="http://schemas.microsoft.com/office/drawing/2014/main" id="{08A61848-20F4-E1B6-88E2-0C345D1CE86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69" y="6285967"/>
            <a:ext cx="14627862" cy="1943633"/>
          </a:xfrm>
          <a:prstGeom prst="rect">
            <a:avLst/>
          </a:prstGeom>
        </p:spPr>
      </p:pic>
      <p:pic>
        <p:nvPicPr>
          <p:cNvPr id="8" name="Picture 7">
            <a:extLst>
              <a:ext uri="{FF2B5EF4-FFF2-40B4-BE49-F238E27FC236}">
                <a16:creationId xmlns:a16="http://schemas.microsoft.com/office/drawing/2014/main" id="{D56F236A-6B4A-7D6B-1347-5F84091326B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14401" y="6988826"/>
            <a:ext cx="1828800" cy="554736"/>
          </a:xfrm>
          <a:prstGeom prst="rect">
            <a:avLst/>
          </a:prstGeom>
        </p:spPr>
      </p:pic>
      <p:sp>
        <p:nvSpPr>
          <p:cNvPr id="9" name="TextBox 8">
            <a:extLst>
              <a:ext uri="{FF2B5EF4-FFF2-40B4-BE49-F238E27FC236}">
                <a16:creationId xmlns:a16="http://schemas.microsoft.com/office/drawing/2014/main" id="{DB1D4836-E648-A954-EE9F-6A78EE6E9CD1}"/>
              </a:ext>
            </a:extLst>
          </p:cNvPr>
          <p:cNvSpPr txBox="1"/>
          <p:nvPr/>
        </p:nvSpPr>
        <p:spPr>
          <a:xfrm>
            <a:off x="12289537" y="7941299"/>
            <a:ext cx="2213748" cy="138499"/>
          </a:xfrm>
          <a:prstGeom prst="rect">
            <a:avLst/>
          </a:prstGeom>
          <a:noFill/>
        </p:spPr>
        <p:txBody>
          <a:bodyPr wrap="none" lIns="0" tIns="0" rIns="0" bIns="0" rtlCol="0" anchor="ctr">
            <a:spAutoFit/>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900" b="0" i="0">
                <a:solidFill>
                  <a:srgbClr val="99A8B2"/>
                </a:solidFill>
                <a:effectLst/>
                <a:latin typeface="+mn-lt"/>
              </a:rPr>
              <a:t>© 2024 ALTERYX, INC. All rights reserved.</a:t>
            </a:r>
            <a:endParaRPr lang="en-US" sz="900">
              <a:solidFill>
                <a:srgbClr val="99A8B2"/>
              </a:solidFill>
              <a:latin typeface="+mn-lt"/>
            </a:endParaRPr>
          </a:p>
        </p:txBody>
      </p:sp>
    </p:spTree>
    <p:extLst>
      <p:ext uri="{BB962C8B-B14F-4D97-AF65-F5344CB8AC3E}">
        <p14:creationId xmlns:p14="http://schemas.microsoft.com/office/powerpoint/2010/main" val="238457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0D - Sideba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blue and black background&#10;&#10;Description automatically generated">
            <a:extLst>
              <a:ext uri="{FF2B5EF4-FFF2-40B4-BE49-F238E27FC236}">
                <a16:creationId xmlns:a16="http://schemas.microsoft.com/office/drawing/2014/main" id="{8090DBB1-3578-5984-BB72-C866932B030A}"/>
              </a:ext>
            </a:extLst>
          </p:cNvPr>
          <p:cNvPicPr>
            <a:picLocks noChangeAspect="1"/>
          </p:cNvPicPr>
          <p:nvPr/>
        </p:nvPicPr>
        <p:blipFill>
          <a:blip r:embed="rId3"/>
          <a:stretch>
            <a:fillRect/>
          </a:stretch>
        </p:blipFill>
        <p:spPr>
          <a:xfrm>
            <a:off x="-1" y="-1"/>
            <a:ext cx="14630402" cy="8229601"/>
          </a:xfrm>
          <a:prstGeom prst="rect">
            <a:avLst/>
          </a:prstGeom>
        </p:spPr>
      </p:pic>
      <p:sp>
        <p:nvSpPr>
          <p:cNvPr id="21" name="Slide Number Placeholder 5">
            <a:extLst>
              <a:ext uri="{FF2B5EF4-FFF2-40B4-BE49-F238E27FC236}">
                <a16:creationId xmlns:a16="http://schemas.microsoft.com/office/drawing/2014/main" id="{DC35260D-2592-E480-8973-6AB3DEF5C280}"/>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9" name="Title 1">
            <a:extLst>
              <a:ext uri="{FF2B5EF4-FFF2-40B4-BE49-F238E27FC236}">
                <a16:creationId xmlns:a16="http://schemas.microsoft.com/office/drawing/2014/main" id="{C7FE5402-9BA8-7990-308A-85D2F0621A1F}"/>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sp>
        <p:nvSpPr>
          <p:cNvPr id="3" name="Picture Placeholder 2">
            <a:extLst>
              <a:ext uri="{FF2B5EF4-FFF2-40B4-BE49-F238E27FC236}">
                <a16:creationId xmlns:a16="http://schemas.microsoft.com/office/drawing/2014/main" id="{10F254C6-E7AB-DF28-3342-AD24E378ADC0}"/>
              </a:ext>
            </a:extLst>
          </p:cNvPr>
          <p:cNvSpPr>
            <a:spLocks noGrp="1"/>
          </p:cNvSpPr>
          <p:nvPr>
            <p:ph type="pic" sz="quarter" idx="18" hasCustomPrompt="1"/>
          </p:nvPr>
        </p:nvSpPr>
        <p:spPr>
          <a:xfrm>
            <a:off x="8437053" y="1828851"/>
            <a:ext cx="4571024" cy="4571897"/>
          </a:xfrm>
          <a:noFill/>
          <a:effectLst>
            <a:outerShdw blurRad="101600" dist="50800" dir="2700000" algn="tl" rotWithShape="0">
              <a:prstClr val="black">
                <a:alpha val="20000"/>
              </a:prstClr>
            </a:outerShdw>
          </a:effectLst>
        </p:spPr>
        <p:txBody>
          <a:bodyPr anchor="ctr">
            <a:normAutofit/>
          </a:bodyPr>
          <a:lstStyle>
            <a:lvl1pPr algn="ctr">
              <a:defRPr sz="1800"/>
            </a:lvl1pPr>
          </a:lstStyle>
          <a:p>
            <a:r>
              <a:rPr lang="en-US"/>
              <a:t>Click to add image</a:t>
            </a:r>
          </a:p>
        </p:txBody>
      </p:sp>
      <p:pic>
        <p:nvPicPr>
          <p:cNvPr id="7" name="Graphic 6">
            <a:extLst>
              <a:ext uri="{FF2B5EF4-FFF2-40B4-BE49-F238E27FC236}">
                <a16:creationId xmlns:a16="http://schemas.microsoft.com/office/drawing/2014/main" id="{679E504C-65CA-452B-3454-48CF27F186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11" name="Picture 8">
            <a:extLst>
              <a:ext uri="{FF2B5EF4-FFF2-40B4-BE49-F238E27FC236}">
                <a16:creationId xmlns:a16="http://schemas.microsoft.com/office/drawing/2014/main" id="{ED808338-E2B8-805E-4AB9-B5F12DFB4E3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5" name="Text Placeholder 11">
            <a:extLst>
              <a:ext uri="{FF2B5EF4-FFF2-40B4-BE49-F238E27FC236}">
                <a16:creationId xmlns:a16="http://schemas.microsoft.com/office/drawing/2014/main" id="{EA209EF4-7B7C-44F8-31DB-7B0898D59DD0}"/>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4" name="Subtitle 2">
            <a:extLst>
              <a:ext uri="{FF2B5EF4-FFF2-40B4-BE49-F238E27FC236}">
                <a16:creationId xmlns:a16="http://schemas.microsoft.com/office/drawing/2014/main" id="{A16F4BAC-2567-F40F-CA78-0993865D585F}"/>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17" name="Content Placeholder 2">
            <a:extLst>
              <a:ext uri="{FF2B5EF4-FFF2-40B4-BE49-F238E27FC236}">
                <a16:creationId xmlns:a16="http://schemas.microsoft.com/office/drawing/2014/main" id="{585763CB-13BF-80F9-50EC-3D9A805BD1F5}"/>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13465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1D - Sidebar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3" name="Slide Number Placeholder 8">
            <a:extLst>
              <a:ext uri="{FF2B5EF4-FFF2-40B4-BE49-F238E27FC236}">
                <a16:creationId xmlns:a16="http://schemas.microsoft.com/office/drawing/2014/main" id="{85DE5439-657A-863E-168D-73988806D98C}"/>
              </a:ext>
            </a:extLst>
          </p:cNvPr>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5" name="Title 1">
            <a:extLst>
              <a:ext uri="{FF2B5EF4-FFF2-40B4-BE49-F238E27FC236}">
                <a16:creationId xmlns:a16="http://schemas.microsoft.com/office/drawing/2014/main" id="{83AC5F50-DF10-7E73-4BE2-E84A00689F97}"/>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sp>
        <p:nvSpPr>
          <p:cNvPr id="4" name="Picture Placeholder 2">
            <a:extLst>
              <a:ext uri="{FF2B5EF4-FFF2-40B4-BE49-F238E27FC236}">
                <a16:creationId xmlns:a16="http://schemas.microsoft.com/office/drawing/2014/main" id="{4A33AD83-58E3-1F36-566D-58FD1E18AA84}"/>
              </a:ext>
            </a:extLst>
          </p:cNvPr>
          <p:cNvSpPr>
            <a:spLocks noGrp="1"/>
          </p:cNvSpPr>
          <p:nvPr>
            <p:ph type="pic" sz="quarter" idx="17" hasCustomPrompt="1"/>
          </p:nvPr>
        </p:nvSpPr>
        <p:spPr>
          <a:xfrm>
            <a:off x="8437053" y="1828851"/>
            <a:ext cx="4571024" cy="4571897"/>
          </a:xfrm>
          <a:noFill/>
          <a:effectLst>
            <a:outerShdw blurRad="101600" dist="50800" dir="2700000" algn="tl" rotWithShape="0">
              <a:prstClr val="black">
                <a:alpha val="20000"/>
              </a:prstClr>
            </a:outerShdw>
          </a:effectLst>
        </p:spPr>
        <p:txBody>
          <a:bodyPr anchor="ctr">
            <a:normAutofit/>
          </a:bodyPr>
          <a:lstStyle>
            <a:lvl1pPr algn="ctr">
              <a:defRPr sz="1800"/>
            </a:lvl1pPr>
          </a:lstStyle>
          <a:p>
            <a:r>
              <a:rPr lang="en-US"/>
              <a:t>Click to add image</a:t>
            </a:r>
          </a:p>
        </p:txBody>
      </p:sp>
      <p:pic>
        <p:nvPicPr>
          <p:cNvPr id="11" name="Graphic 10">
            <a:extLst>
              <a:ext uri="{FF2B5EF4-FFF2-40B4-BE49-F238E27FC236}">
                <a16:creationId xmlns:a16="http://schemas.microsoft.com/office/drawing/2014/main" id="{D92B3BC6-CFEA-E928-EB7A-B7E13819E5D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12" name="Picture 8">
            <a:extLst>
              <a:ext uri="{FF2B5EF4-FFF2-40B4-BE49-F238E27FC236}">
                <a16:creationId xmlns:a16="http://schemas.microsoft.com/office/drawing/2014/main" id="{9F5FD0D4-2BAA-E449-E479-7383D6D5D31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3" name="Text Placeholder 11">
            <a:extLst>
              <a:ext uri="{FF2B5EF4-FFF2-40B4-BE49-F238E27FC236}">
                <a16:creationId xmlns:a16="http://schemas.microsoft.com/office/drawing/2014/main" id="{4F79DFA1-59D8-9210-CD8F-EBEC965E9C34}"/>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0" name="Subtitle 2">
            <a:extLst>
              <a:ext uri="{FF2B5EF4-FFF2-40B4-BE49-F238E27FC236}">
                <a16:creationId xmlns:a16="http://schemas.microsoft.com/office/drawing/2014/main" id="{D0520658-8F28-AC21-339F-E26F1F905441}"/>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15" name="Content Placeholder 2">
            <a:extLst>
              <a:ext uri="{FF2B5EF4-FFF2-40B4-BE49-F238E27FC236}">
                <a16:creationId xmlns:a16="http://schemas.microsoft.com/office/drawing/2014/main" id="{917DC2A1-F3E5-2FA6-0BA6-51741485F626}"/>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5503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2D - Sidebar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3" name="Slide Number Placeholder 8">
            <a:extLst>
              <a:ext uri="{FF2B5EF4-FFF2-40B4-BE49-F238E27FC236}">
                <a16:creationId xmlns:a16="http://schemas.microsoft.com/office/drawing/2014/main" id="{85DE5439-657A-863E-168D-73988806D98C}"/>
              </a:ext>
            </a:extLst>
          </p:cNvPr>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5" name="Title 1">
            <a:extLst>
              <a:ext uri="{FF2B5EF4-FFF2-40B4-BE49-F238E27FC236}">
                <a16:creationId xmlns:a16="http://schemas.microsoft.com/office/drawing/2014/main" id="{83AC5F50-DF10-7E73-4BE2-E84A00689F97}"/>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sp>
        <p:nvSpPr>
          <p:cNvPr id="4" name="Picture Placeholder 2">
            <a:extLst>
              <a:ext uri="{FF2B5EF4-FFF2-40B4-BE49-F238E27FC236}">
                <a16:creationId xmlns:a16="http://schemas.microsoft.com/office/drawing/2014/main" id="{4A33AD83-58E3-1F36-566D-58FD1E18AA84}"/>
              </a:ext>
            </a:extLst>
          </p:cNvPr>
          <p:cNvSpPr>
            <a:spLocks noGrp="1"/>
          </p:cNvSpPr>
          <p:nvPr>
            <p:ph type="pic" sz="quarter" idx="17" hasCustomPrompt="1"/>
          </p:nvPr>
        </p:nvSpPr>
        <p:spPr>
          <a:xfrm>
            <a:off x="8437053" y="1828851"/>
            <a:ext cx="4571024" cy="4571897"/>
          </a:xfrm>
          <a:noFill/>
          <a:effectLst>
            <a:outerShdw blurRad="101600" dist="50800" dir="2700000" algn="tl" rotWithShape="0">
              <a:prstClr val="black">
                <a:alpha val="20000"/>
              </a:prstClr>
            </a:outerShdw>
          </a:effectLst>
        </p:spPr>
        <p:txBody>
          <a:bodyPr anchor="ctr">
            <a:normAutofit/>
          </a:bodyPr>
          <a:lstStyle>
            <a:lvl1pPr algn="ctr">
              <a:defRPr sz="1800"/>
            </a:lvl1pPr>
          </a:lstStyle>
          <a:p>
            <a:r>
              <a:rPr lang="en-US"/>
              <a:t>Click to add image</a:t>
            </a:r>
          </a:p>
        </p:txBody>
      </p:sp>
      <p:pic>
        <p:nvPicPr>
          <p:cNvPr id="11" name="Graphic 10">
            <a:extLst>
              <a:ext uri="{FF2B5EF4-FFF2-40B4-BE49-F238E27FC236}">
                <a16:creationId xmlns:a16="http://schemas.microsoft.com/office/drawing/2014/main" id="{F984E0BD-A35E-E45B-4106-CBFB9CBF10F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12" name="Picture 8">
            <a:extLst>
              <a:ext uri="{FF2B5EF4-FFF2-40B4-BE49-F238E27FC236}">
                <a16:creationId xmlns:a16="http://schemas.microsoft.com/office/drawing/2014/main" id="{7B2A7559-BDFD-2BE3-7C0D-8A053A0A76E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3" name="Text Placeholder 11">
            <a:extLst>
              <a:ext uri="{FF2B5EF4-FFF2-40B4-BE49-F238E27FC236}">
                <a16:creationId xmlns:a16="http://schemas.microsoft.com/office/drawing/2014/main" id="{C6A76B9F-1E33-82C9-A49F-40D4A20ACA8B}"/>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0" name="Subtitle 2">
            <a:extLst>
              <a:ext uri="{FF2B5EF4-FFF2-40B4-BE49-F238E27FC236}">
                <a16:creationId xmlns:a16="http://schemas.microsoft.com/office/drawing/2014/main" id="{29767C80-7DD7-7DE2-E5CE-78877AB67C64}"/>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15" name="Content Placeholder 2">
            <a:extLst>
              <a:ext uri="{FF2B5EF4-FFF2-40B4-BE49-F238E27FC236}">
                <a16:creationId xmlns:a16="http://schemas.microsoft.com/office/drawing/2014/main" id="{69FA54A3-10D5-BAF0-921F-6EE4B9B0AEC6}"/>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87625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3D - Content + Photo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6" name="Picture Placeholder 33">
            <a:extLst>
              <a:ext uri="{FF2B5EF4-FFF2-40B4-BE49-F238E27FC236}">
                <a16:creationId xmlns:a16="http://schemas.microsoft.com/office/drawing/2014/main" id="{4E59BC97-84A5-AD68-EAF5-92B4AB179CCB}"/>
              </a:ext>
            </a:extLst>
          </p:cNvPr>
          <p:cNvSpPr>
            <a:spLocks noGrp="1"/>
          </p:cNvSpPr>
          <p:nvPr>
            <p:ph type="pic" sz="quarter" idx="10" hasCustomPrompt="1"/>
          </p:nvPr>
        </p:nvSpPr>
        <p:spPr>
          <a:xfrm>
            <a:off x="8223236" y="1"/>
            <a:ext cx="6407165" cy="8156830"/>
          </a:xfrm>
          <a:custGeom>
            <a:avLst/>
            <a:gdLst>
              <a:gd name="connsiteX0" fmla="*/ 1737853 w 6407165"/>
              <a:gd name="connsiteY0" fmla="*/ 0 h 8156830"/>
              <a:gd name="connsiteX1" fmla="*/ 6407165 w 6407165"/>
              <a:gd name="connsiteY1" fmla="*/ 0 h 8156830"/>
              <a:gd name="connsiteX2" fmla="*/ 6407165 w 6407165"/>
              <a:gd name="connsiteY2" fmla="*/ 8156830 h 8156830"/>
              <a:gd name="connsiteX3" fmla="*/ 1703834 w 6407165"/>
              <a:gd name="connsiteY3" fmla="*/ 8156830 h 8156830"/>
              <a:gd name="connsiteX4" fmla="*/ 101886 w 6407165"/>
              <a:gd name="connsiteY4" fmla="*/ 4591852 h 8156830"/>
              <a:gd name="connsiteX5" fmla="*/ 101886 w 6407165"/>
              <a:gd name="connsiteY5" fmla="*/ 3640825 h 815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7165" h="8156830">
                <a:moveTo>
                  <a:pt x="1737853" y="0"/>
                </a:moveTo>
                <a:lnTo>
                  <a:pt x="6407165" y="0"/>
                </a:lnTo>
                <a:lnTo>
                  <a:pt x="6407165" y="8156830"/>
                </a:lnTo>
                <a:lnTo>
                  <a:pt x="1703834" y="8156830"/>
                </a:lnTo>
                <a:lnTo>
                  <a:pt x="101886" y="4591852"/>
                </a:lnTo>
                <a:cubicBezTo>
                  <a:pt x="-33962" y="4289377"/>
                  <a:pt x="-33962" y="3943300"/>
                  <a:pt x="101886" y="3640825"/>
                </a:cubicBezTo>
                <a:close/>
              </a:path>
            </a:pathLst>
          </a:custGeom>
          <a:solidFill>
            <a:schemeClr val="bg2">
              <a:lumMod val="90000"/>
            </a:schemeClr>
          </a:solidFill>
        </p:spPr>
        <p:txBody>
          <a:bodyPr wrap="square" anchor="ctr">
            <a:noAutofit/>
          </a:bodyPr>
          <a:lstStyle>
            <a:lvl1pPr algn="ctr">
              <a:defRPr sz="1599"/>
            </a:lvl1pPr>
          </a:lstStyle>
          <a:p>
            <a:r>
              <a:rPr lang="en-US" sz="1800"/>
              <a:t>Click to add photo</a:t>
            </a:r>
          </a:p>
          <a:p>
            <a:endParaRPr lang="en-US" sz="1800"/>
          </a:p>
          <a:p>
            <a:endParaRPr lang="en-US" sz="2400"/>
          </a:p>
        </p:txBody>
      </p:sp>
      <p:sp>
        <p:nvSpPr>
          <p:cNvPr id="17" name="Slide Number Placeholder 5">
            <a:extLst>
              <a:ext uri="{FF2B5EF4-FFF2-40B4-BE49-F238E27FC236}">
                <a16:creationId xmlns:a16="http://schemas.microsoft.com/office/drawing/2014/main" id="{19590DA5-5ED8-8659-2DB2-76401FF35ABB}"/>
              </a:ext>
            </a:extLst>
          </p:cNvPr>
          <p:cNvSpPr>
            <a:spLocks noGrp="1"/>
          </p:cNvSpPr>
          <p:nvPr>
            <p:ph type="sldNum" sz="quarter" idx="12"/>
          </p:nvPr>
        </p:nvSpPr>
        <p:spPr>
          <a:xfrm>
            <a:off x="13714021" y="7620001"/>
            <a:ext cx="459180" cy="438150"/>
          </a:xfrm>
          <a:prstGeom prst="rect">
            <a:avLst/>
          </a:prstGeom>
        </p:spPr>
        <p:txBody>
          <a:bodyPr/>
          <a:lstStyle>
            <a:lvl1pPr>
              <a:defRPr b="0">
                <a:solidFill>
                  <a:schemeClr val="bg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5" name="Graphic 4">
            <a:extLst>
              <a:ext uri="{FF2B5EF4-FFF2-40B4-BE49-F238E27FC236}">
                <a16:creationId xmlns:a16="http://schemas.microsoft.com/office/drawing/2014/main" id="{7F5926B1-B6A5-B037-8486-218AB31FE96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6" name="Picture 8">
            <a:extLst>
              <a:ext uri="{FF2B5EF4-FFF2-40B4-BE49-F238E27FC236}">
                <a16:creationId xmlns:a16="http://schemas.microsoft.com/office/drawing/2014/main" id="{6F2DB1AD-3816-DDAA-D5F9-69C55B376BD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EF70AAED-BF14-76B6-2711-F64F65B96027}"/>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4" name="Title 1">
            <a:extLst>
              <a:ext uri="{FF2B5EF4-FFF2-40B4-BE49-F238E27FC236}">
                <a16:creationId xmlns:a16="http://schemas.microsoft.com/office/drawing/2014/main" id="{140B1A96-88B1-7458-5270-728BB24E0ACF}"/>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sp>
        <p:nvSpPr>
          <p:cNvPr id="11" name="Subtitle 2">
            <a:extLst>
              <a:ext uri="{FF2B5EF4-FFF2-40B4-BE49-F238E27FC236}">
                <a16:creationId xmlns:a16="http://schemas.microsoft.com/office/drawing/2014/main" id="{1A4E3954-CD28-DE97-13DE-84FDEF648102}"/>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13" name="Content Placeholder 2">
            <a:extLst>
              <a:ext uri="{FF2B5EF4-FFF2-40B4-BE49-F238E27FC236}">
                <a16:creationId xmlns:a16="http://schemas.microsoft.com/office/drawing/2014/main" id="{8AB15BFB-F9F2-0BB0-6600-012986C7198D}"/>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6946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4D - Content + Photo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D7C56A72-28FF-EC46-8F76-650ADE5C0F6E}"/>
              </a:ext>
            </a:extLst>
          </p:cNvPr>
          <p:cNvSpPr>
            <a:spLocks noGrp="1"/>
          </p:cNvSpPr>
          <p:nvPr>
            <p:ph type="pic" sz="quarter" idx="10" hasCustomPrompt="1"/>
          </p:nvPr>
        </p:nvSpPr>
        <p:spPr>
          <a:xfrm>
            <a:off x="8223215" y="1"/>
            <a:ext cx="6407185" cy="8156830"/>
          </a:xfrm>
          <a:custGeom>
            <a:avLst/>
            <a:gdLst>
              <a:gd name="connsiteX0" fmla="*/ 0 w 6407184"/>
              <a:gd name="connsiteY0" fmla="*/ 0 h 8156830"/>
              <a:gd name="connsiteX1" fmla="*/ 6407184 w 6407184"/>
              <a:gd name="connsiteY1" fmla="*/ 0 h 8156830"/>
              <a:gd name="connsiteX2" fmla="*/ 6407184 w 6407184"/>
              <a:gd name="connsiteY2" fmla="*/ 8156830 h 8156830"/>
              <a:gd name="connsiteX3" fmla="*/ 34095 w 6407184"/>
              <a:gd name="connsiteY3" fmla="*/ 8156830 h 8156830"/>
              <a:gd name="connsiteX4" fmla="*/ 1635968 w 6407184"/>
              <a:gd name="connsiteY4" fmla="*/ 4591852 h 8156830"/>
              <a:gd name="connsiteX5" fmla="*/ 1635968 w 6407184"/>
              <a:gd name="connsiteY5" fmla="*/ 3640825 h 815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7184" h="8156830">
                <a:moveTo>
                  <a:pt x="0" y="0"/>
                </a:moveTo>
                <a:lnTo>
                  <a:pt x="6407184" y="0"/>
                </a:lnTo>
                <a:lnTo>
                  <a:pt x="6407184" y="8156830"/>
                </a:lnTo>
                <a:lnTo>
                  <a:pt x="34095" y="8156830"/>
                </a:lnTo>
                <a:lnTo>
                  <a:pt x="1635968" y="4591852"/>
                </a:lnTo>
                <a:cubicBezTo>
                  <a:pt x="1771815" y="4289377"/>
                  <a:pt x="1771815" y="3943300"/>
                  <a:pt x="1635968" y="3640825"/>
                </a:cubicBezTo>
                <a:close/>
              </a:path>
            </a:pathLst>
          </a:custGeom>
          <a:solidFill>
            <a:schemeClr val="bg2">
              <a:lumMod val="90000"/>
            </a:schemeClr>
          </a:solidFill>
        </p:spPr>
        <p:txBody>
          <a:bodyPr wrap="square" anchor="ctr">
            <a:noAutofit/>
          </a:bodyPr>
          <a:lstStyle>
            <a:lvl1pPr algn="ctr">
              <a:defRPr sz="1800"/>
            </a:lvl1pPr>
          </a:lstStyle>
          <a:p>
            <a:r>
              <a:rPr lang="en-US" sz="1800"/>
              <a:t>Click to add photo</a:t>
            </a:r>
          </a:p>
          <a:p>
            <a:endParaRPr lang="en-US" sz="1800"/>
          </a:p>
          <a:p>
            <a:endParaRPr lang="en-US"/>
          </a:p>
        </p:txBody>
      </p:sp>
      <p:sp>
        <p:nvSpPr>
          <p:cNvPr id="16" name="Slide Number Placeholder 5">
            <a:extLst>
              <a:ext uri="{FF2B5EF4-FFF2-40B4-BE49-F238E27FC236}">
                <a16:creationId xmlns:a16="http://schemas.microsoft.com/office/drawing/2014/main" id="{0819C8A0-360C-BF04-441F-5FB5060C356B}"/>
              </a:ext>
            </a:extLst>
          </p:cNvPr>
          <p:cNvSpPr>
            <a:spLocks noGrp="1"/>
          </p:cNvSpPr>
          <p:nvPr>
            <p:ph type="sldNum" sz="quarter" idx="12"/>
          </p:nvPr>
        </p:nvSpPr>
        <p:spPr>
          <a:xfrm>
            <a:off x="13714021" y="7620001"/>
            <a:ext cx="459180" cy="438150"/>
          </a:xfrm>
          <a:prstGeom prst="rect">
            <a:avLst/>
          </a:prstGeom>
        </p:spPr>
        <p:txBody>
          <a:bodyPr/>
          <a:lstStyle>
            <a:lvl1pPr>
              <a:defRPr b="0">
                <a:solidFill>
                  <a:schemeClr val="bg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5" name="Graphic 4">
            <a:extLst>
              <a:ext uri="{FF2B5EF4-FFF2-40B4-BE49-F238E27FC236}">
                <a16:creationId xmlns:a16="http://schemas.microsoft.com/office/drawing/2014/main" id="{F401E77B-3E85-F988-A2B3-243881DE250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6" name="Picture 8">
            <a:extLst>
              <a:ext uri="{FF2B5EF4-FFF2-40B4-BE49-F238E27FC236}">
                <a16:creationId xmlns:a16="http://schemas.microsoft.com/office/drawing/2014/main" id="{F00F012D-BFE9-4138-E7BE-AF9144943D6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166B6C93-D64F-3094-AF57-BA5635AC5B67}"/>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4" name="Title 1">
            <a:extLst>
              <a:ext uri="{FF2B5EF4-FFF2-40B4-BE49-F238E27FC236}">
                <a16:creationId xmlns:a16="http://schemas.microsoft.com/office/drawing/2014/main" id="{FCFBF4A1-31CF-E455-A760-68D02BF0D9A1}"/>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sp>
        <p:nvSpPr>
          <p:cNvPr id="11" name="Subtitle 2">
            <a:extLst>
              <a:ext uri="{FF2B5EF4-FFF2-40B4-BE49-F238E27FC236}">
                <a16:creationId xmlns:a16="http://schemas.microsoft.com/office/drawing/2014/main" id="{270088A7-A010-9486-0B73-37093386088D}"/>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14" name="Content Placeholder 2">
            <a:extLst>
              <a:ext uri="{FF2B5EF4-FFF2-40B4-BE49-F238E27FC236}">
                <a16:creationId xmlns:a16="http://schemas.microsoft.com/office/drawing/2014/main" id="{22CFE767-7C79-638C-1D73-B874360FEE5D}"/>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21811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5D - Content + Photo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3" name="Picture Placeholder 20">
            <a:extLst>
              <a:ext uri="{FF2B5EF4-FFF2-40B4-BE49-F238E27FC236}">
                <a16:creationId xmlns:a16="http://schemas.microsoft.com/office/drawing/2014/main" id="{68D8CAC2-1D1D-FEE9-B891-61EDF583A5A2}"/>
              </a:ext>
            </a:extLst>
          </p:cNvPr>
          <p:cNvSpPr>
            <a:spLocks noGrp="1"/>
          </p:cNvSpPr>
          <p:nvPr>
            <p:ph type="pic" sz="quarter" idx="10" hasCustomPrompt="1"/>
          </p:nvPr>
        </p:nvSpPr>
        <p:spPr>
          <a:xfrm>
            <a:off x="9138529" y="1"/>
            <a:ext cx="5491873" cy="8156830"/>
          </a:xfrm>
          <a:custGeom>
            <a:avLst/>
            <a:gdLst>
              <a:gd name="connsiteX0" fmla="*/ 3966353 w 5491873"/>
              <a:gd name="connsiteY0" fmla="*/ 0 h 8156830"/>
              <a:gd name="connsiteX1" fmla="*/ 5491873 w 5491873"/>
              <a:gd name="connsiteY1" fmla="*/ 0 h 8156830"/>
              <a:gd name="connsiteX2" fmla="*/ 5491873 w 5491873"/>
              <a:gd name="connsiteY2" fmla="*/ 8156830 h 8156830"/>
              <a:gd name="connsiteX3" fmla="*/ 0 w 5491873"/>
              <a:gd name="connsiteY3" fmla="*/ 8156830 h 8156830"/>
              <a:gd name="connsiteX4" fmla="*/ 0 w 5491873"/>
              <a:gd name="connsiteY4" fmla="*/ 3201597 h 8156830"/>
              <a:gd name="connsiteX5" fmla="*/ 366125 w 5491873"/>
              <a:gd name="connsiteY5" fmla="*/ 2469803 h 8156830"/>
              <a:gd name="connsiteX6" fmla="*/ 3417166 w 5491873"/>
              <a:gd name="connsiteY6" fmla="*/ 182948 h 8156830"/>
              <a:gd name="connsiteX7" fmla="*/ 3966353 w 5491873"/>
              <a:gd name="connsiteY7" fmla="*/ 0 h 815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1873" h="8156830">
                <a:moveTo>
                  <a:pt x="3966353" y="0"/>
                </a:moveTo>
                <a:lnTo>
                  <a:pt x="5491873" y="0"/>
                </a:lnTo>
                <a:lnTo>
                  <a:pt x="5491873" y="8156830"/>
                </a:lnTo>
                <a:lnTo>
                  <a:pt x="0" y="8156830"/>
                </a:lnTo>
                <a:lnTo>
                  <a:pt x="0" y="3201597"/>
                </a:lnTo>
                <a:cubicBezTo>
                  <a:pt x="0" y="2913682"/>
                  <a:pt x="135619" y="2642537"/>
                  <a:pt x="366125" y="2469803"/>
                </a:cubicBezTo>
                <a:lnTo>
                  <a:pt x="3417166" y="182948"/>
                </a:lnTo>
                <a:cubicBezTo>
                  <a:pt x="3575591" y="64184"/>
                  <a:pt x="3768340" y="0"/>
                  <a:pt x="3966353" y="0"/>
                </a:cubicBezTo>
                <a:close/>
              </a:path>
            </a:pathLst>
          </a:custGeom>
          <a:solidFill>
            <a:schemeClr val="bg2">
              <a:lumMod val="90000"/>
            </a:schemeClr>
          </a:solidFill>
        </p:spPr>
        <p:txBody>
          <a:bodyPr wrap="square" anchor="ctr">
            <a:noAutofit/>
          </a:bodyPr>
          <a:lstStyle>
            <a:lvl1pPr algn="ctr">
              <a:defRPr sz="1800"/>
            </a:lvl1pPr>
          </a:lstStyle>
          <a:p>
            <a:r>
              <a:rPr lang="en-US"/>
              <a:t>Click to add photo</a:t>
            </a:r>
          </a:p>
          <a:p>
            <a:endParaRPr lang="en-US"/>
          </a:p>
          <a:p>
            <a:endParaRPr lang="en-US"/>
          </a:p>
        </p:txBody>
      </p:sp>
      <p:sp>
        <p:nvSpPr>
          <p:cNvPr id="16" name="Slide Number Placeholder 5">
            <a:extLst>
              <a:ext uri="{FF2B5EF4-FFF2-40B4-BE49-F238E27FC236}">
                <a16:creationId xmlns:a16="http://schemas.microsoft.com/office/drawing/2014/main" id="{7316D661-0E15-F3E8-0D76-3EC7FF7B36F0}"/>
              </a:ext>
            </a:extLst>
          </p:cNvPr>
          <p:cNvSpPr>
            <a:spLocks noGrp="1"/>
          </p:cNvSpPr>
          <p:nvPr>
            <p:ph type="sldNum" sz="quarter" idx="12"/>
          </p:nvPr>
        </p:nvSpPr>
        <p:spPr>
          <a:xfrm>
            <a:off x="13714021" y="7620001"/>
            <a:ext cx="459180" cy="438150"/>
          </a:xfrm>
          <a:prstGeom prst="rect">
            <a:avLst/>
          </a:prstGeom>
        </p:spPr>
        <p:txBody>
          <a:bodyPr/>
          <a:lstStyle>
            <a:lvl1pPr>
              <a:defRPr b="0">
                <a:solidFill>
                  <a:schemeClr val="bg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5" name="Graphic 4">
            <a:extLst>
              <a:ext uri="{FF2B5EF4-FFF2-40B4-BE49-F238E27FC236}">
                <a16:creationId xmlns:a16="http://schemas.microsoft.com/office/drawing/2014/main" id="{AB635EEC-27A0-C3A6-149E-8B7FDB90F1A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6" name="Picture 8">
            <a:extLst>
              <a:ext uri="{FF2B5EF4-FFF2-40B4-BE49-F238E27FC236}">
                <a16:creationId xmlns:a16="http://schemas.microsoft.com/office/drawing/2014/main" id="{DDDEA99D-655D-A64D-FD2D-208DCD3B588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C555B666-15DA-0FB5-DA41-497D23BB632E}"/>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4" name="Title 1">
            <a:extLst>
              <a:ext uri="{FF2B5EF4-FFF2-40B4-BE49-F238E27FC236}">
                <a16:creationId xmlns:a16="http://schemas.microsoft.com/office/drawing/2014/main" id="{4118A8CF-9308-3350-AD72-62EF73EDC02D}"/>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sp>
        <p:nvSpPr>
          <p:cNvPr id="8" name="Subtitle 2">
            <a:extLst>
              <a:ext uri="{FF2B5EF4-FFF2-40B4-BE49-F238E27FC236}">
                <a16:creationId xmlns:a16="http://schemas.microsoft.com/office/drawing/2014/main" id="{206365A6-9607-5110-D76F-8A16C664F9D3}"/>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9" name="Content Placeholder 2">
            <a:extLst>
              <a:ext uri="{FF2B5EF4-FFF2-40B4-BE49-F238E27FC236}">
                <a16:creationId xmlns:a16="http://schemas.microsoft.com/office/drawing/2014/main" id="{6369486A-193E-B6DE-ADCD-335DE207A15A}"/>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104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6D - Impact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EDCF78D-091E-AA61-C22F-93A9E33A7D7D}"/>
              </a:ext>
            </a:extLst>
          </p:cNvPr>
          <p:cNvSpPr>
            <a:spLocks noGrp="1"/>
          </p:cNvSpPr>
          <p:nvPr>
            <p:ph idx="1" hasCustomPrompt="1"/>
          </p:nvPr>
        </p:nvSpPr>
        <p:spPr>
          <a:xfrm>
            <a:off x="2285999" y="3936381"/>
            <a:ext cx="10058400" cy="2286000"/>
          </a:xfrm>
        </p:spPr>
        <p:txBody>
          <a:bodyPr lIns="0" tIns="0" rIns="0" bIns="0">
            <a:noAutofit/>
          </a:bodyPr>
          <a:lstStyle>
            <a:lvl1pPr marL="0" indent="0" algn="ctr">
              <a:lnSpc>
                <a:spcPct val="100000"/>
              </a:lnSpc>
              <a:buNone/>
              <a:defRPr sz="3200" b="0" i="0">
                <a:solidFill>
                  <a:schemeClr val="bg1"/>
                </a:solidFill>
                <a:latin typeface="Arial" panose="020B0604020202020204" pitchFamily="34" charset="0"/>
                <a:cs typeface="Arial" panose="020B0604020202020204" pitchFamily="34" charset="0"/>
              </a:defRPr>
            </a:lvl1pPr>
            <a:lvl2pPr marL="548649" indent="0">
              <a:lnSpc>
                <a:spcPct val="100000"/>
              </a:lnSpc>
              <a:buNone/>
              <a:defRPr sz="4800" b="0" i="0">
                <a:solidFill>
                  <a:schemeClr val="tx1"/>
                </a:solidFill>
                <a:latin typeface="Montserrat Medium" pitchFamily="2" charset="77"/>
              </a:defRPr>
            </a:lvl2pPr>
            <a:lvl3pPr marL="1097299" indent="0">
              <a:lnSpc>
                <a:spcPct val="100000"/>
              </a:lnSpc>
              <a:buNone/>
              <a:defRPr sz="4800" b="0" i="0">
                <a:solidFill>
                  <a:schemeClr val="tx1"/>
                </a:solidFill>
                <a:latin typeface="Montserrat Medium" pitchFamily="2" charset="77"/>
              </a:defRPr>
            </a:lvl3pPr>
            <a:lvl4pPr marL="1645949" indent="0">
              <a:lnSpc>
                <a:spcPct val="100000"/>
              </a:lnSpc>
              <a:buNone/>
              <a:defRPr sz="4800" b="0" i="0">
                <a:solidFill>
                  <a:schemeClr val="tx1"/>
                </a:solidFill>
                <a:latin typeface="Montserrat Medium" pitchFamily="2" charset="77"/>
              </a:defRPr>
            </a:lvl4pPr>
            <a:lvl5pPr marL="2194599" indent="0">
              <a:lnSpc>
                <a:spcPct val="100000"/>
              </a:lnSpc>
              <a:buNone/>
              <a:defRPr sz="4800" b="0" i="0">
                <a:solidFill>
                  <a:schemeClr val="tx1"/>
                </a:solidFill>
                <a:latin typeface="Montserrat Medium" pitchFamily="2" charset="77"/>
              </a:defRPr>
            </a:lvl5pPr>
          </a:lstStyle>
          <a:p>
            <a:pPr lvl="0"/>
            <a:r>
              <a:rPr lang="en-US"/>
              <a:t>Use this layout when featuring a large callout or relevant statistic that needs additional emphasis.</a:t>
            </a:r>
          </a:p>
        </p:txBody>
      </p:sp>
      <p:sp>
        <p:nvSpPr>
          <p:cNvPr id="10" name="Text Placeholder 9">
            <a:extLst>
              <a:ext uri="{FF2B5EF4-FFF2-40B4-BE49-F238E27FC236}">
                <a16:creationId xmlns:a16="http://schemas.microsoft.com/office/drawing/2014/main" id="{883B1F68-4D25-E9BA-611D-1F2BE1B19ED5}"/>
              </a:ext>
            </a:extLst>
          </p:cNvPr>
          <p:cNvSpPr>
            <a:spLocks noGrp="1"/>
          </p:cNvSpPr>
          <p:nvPr>
            <p:ph type="body" sz="quarter" idx="13" hasCustomPrompt="1"/>
          </p:nvPr>
        </p:nvSpPr>
        <p:spPr>
          <a:xfrm>
            <a:off x="1662870" y="6986755"/>
            <a:ext cx="4572000" cy="228600"/>
          </a:xfrm>
        </p:spPr>
        <p:txBody>
          <a:bodyPr lIns="0" tIns="0" rIns="0" bIns="0">
            <a:noAutofit/>
          </a:bodyPr>
          <a:lstStyle>
            <a:lvl1pPr marL="0" indent="0">
              <a:buNone/>
              <a:defRPr sz="1600" b="1" i="0" cap="all" spc="201" baseline="0">
                <a:solidFill>
                  <a:schemeClr val="tx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—SOURCE</a:t>
            </a:r>
          </a:p>
        </p:txBody>
      </p:sp>
      <p:sp>
        <p:nvSpPr>
          <p:cNvPr id="13" name="Slide Number Placeholder 5">
            <a:extLst>
              <a:ext uri="{FF2B5EF4-FFF2-40B4-BE49-F238E27FC236}">
                <a16:creationId xmlns:a16="http://schemas.microsoft.com/office/drawing/2014/main" id="{8D645041-41CD-AE4F-A869-D32C7DD5434A}"/>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2" name="Text Placeholder 4">
            <a:extLst>
              <a:ext uri="{FF2B5EF4-FFF2-40B4-BE49-F238E27FC236}">
                <a16:creationId xmlns:a16="http://schemas.microsoft.com/office/drawing/2014/main" id="{F01650F8-056E-AFB1-DE57-5C92EBB9B580}"/>
              </a:ext>
            </a:extLst>
          </p:cNvPr>
          <p:cNvSpPr>
            <a:spLocks noGrp="1"/>
          </p:cNvSpPr>
          <p:nvPr>
            <p:ph type="body" sz="quarter" idx="14" hasCustomPrompt="1"/>
          </p:nvPr>
        </p:nvSpPr>
        <p:spPr>
          <a:xfrm>
            <a:off x="5487193" y="1931537"/>
            <a:ext cx="3656013" cy="1826217"/>
          </a:xfrm>
        </p:spPr>
        <p:txBody>
          <a:bodyPr anchor="b">
            <a:noAutofit/>
          </a:bodyPr>
          <a:lstStyle>
            <a:lvl1pPr marL="0" indent="0" algn="ctr">
              <a:buNone/>
              <a:defRPr sz="12001" b="1" i="0">
                <a:solidFill>
                  <a:schemeClr val="accent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pic>
        <p:nvPicPr>
          <p:cNvPr id="7" name="Graphic 6">
            <a:extLst>
              <a:ext uri="{FF2B5EF4-FFF2-40B4-BE49-F238E27FC236}">
                <a16:creationId xmlns:a16="http://schemas.microsoft.com/office/drawing/2014/main" id="{84193773-C91B-C42C-CE27-41175165285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9" name="Picture 8">
            <a:extLst>
              <a:ext uri="{FF2B5EF4-FFF2-40B4-BE49-F238E27FC236}">
                <a16:creationId xmlns:a16="http://schemas.microsoft.com/office/drawing/2014/main" id="{7C48E74E-D348-09AC-40E3-4A07F06C798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1057593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7D - Impact 2">
    <p:bg>
      <p:bgPr>
        <a:gradFill>
          <a:gsLst>
            <a:gs pos="100000">
              <a:srgbClr val="00263E"/>
            </a:gs>
            <a:gs pos="13000">
              <a:srgbClr val="001421"/>
            </a:gs>
          </a:gsLst>
          <a:lin ang="15600000" scaled="0"/>
        </a:gradFill>
        <a:effectLst/>
      </p:bgPr>
    </p:bg>
    <p:spTree>
      <p:nvGrpSpPr>
        <p:cNvPr id="1" name=""/>
        <p:cNvGrpSpPr/>
        <p:nvPr/>
      </p:nvGrpSpPr>
      <p:grpSpPr>
        <a:xfrm>
          <a:off x="0" y="0"/>
          <a:ext cx="0" cy="0"/>
          <a:chOff x="0" y="0"/>
          <a:chExt cx="0" cy="0"/>
        </a:xfrm>
      </p:grpSpPr>
      <p:pic>
        <p:nvPicPr>
          <p:cNvPr id="4" name="Picture 3" descr="A blue and black background&#10;&#10;Description automatically generated">
            <a:extLst>
              <a:ext uri="{FF2B5EF4-FFF2-40B4-BE49-F238E27FC236}">
                <a16:creationId xmlns:a16="http://schemas.microsoft.com/office/drawing/2014/main" id="{07081FF6-11BF-F302-383F-BE25C3D56F46}"/>
              </a:ext>
            </a:extLst>
          </p:cNvPr>
          <p:cNvPicPr>
            <a:picLocks noChangeAspect="1"/>
          </p:cNvPicPr>
          <p:nvPr/>
        </p:nvPicPr>
        <p:blipFill>
          <a:blip r:embed="rId2"/>
          <a:stretch>
            <a:fillRect/>
          </a:stretch>
        </p:blipFill>
        <p:spPr>
          <a:xfrm>
            <a:off x="0" y="0"/>
            <a:ext cx="14630400" cy="8229600"/>
          </a:xfrm>
          <a:prstGeom prst="rect">
            <a:avLst/>
          </a:prstGeom>
        </p:spPr>
      </p:pic>
      <p:sp>
        <p:nvSpPr>
          <p:cNvPr id="8" name="Content Placeholder 2">
            <a:extLst>
              <a:ext uri="{FF2B5EF4-FFF2-40B4-BE49-F238E27FC236}">
                <a16:creationId xmlns:a16="http://schemas.microsoft.com/office/drawing/2014/main" id="{8EDCF78D-091E-AA61-C22F-93A9E33A7D7D}"/>
              </a:ext>
            </a:extLst>
          </p:cNvPr>
          <p:cNvSpPr>
            <a:spLocks noGrp="1"/>
          </p:cNvSpPr>
          <p:nvPr>
            <p:ph idx="1" hasCustomPrompt="1"/>
          </p:nvPr>
        </p:nvSpPr>
        <p:spPr>
          <a:xfrm>
            <a:off x="2285999" y="3936381"/>
            <a:ext cx="10058400" cy="2286000"/>
          </a:xfrm>
        </p:spPr>
        <p:txBody>
          <a:bodyPr lIns="0" tIns="0" rIns="0" bIns="0">
            <a:noAutofit/>
          </a:bodyPr>
          <a:lstStyle>
            <a:lvl1pPr marL="0" indent="0" algn="ctr">
              <a:lnSpc>
                <a:spcPct val="100000"/>
              </a:lnSpc>
              <a:buNone/>
              <a:defRPr sz="3200" b="0" i="0">
                <a:solidFill>
                  <a:schemeClr val="bg1"/>
                </a:solidFill>
                <a:latin typeface="Arial" panose="020B0604020202020204" pitchFamily="34" charset="0"/>
                <a:cs typeface="Arial" panose="020B0604020202020204" pitchFamily="34" charset="0"/>
              </a:defRPr>
            </a:lvl1pPr>
            <a:lvl2pPr marL="548649" indent="0">
              <a:lnSpc>
                <a:spcPct val="100000"/>
              </a:lnSpc>
              <a:buNone/>
              <a:defRPr sz="4800" b="0" i="0">
                <a:solidFill>
                  <a:schemeClr val="tx1"/>
                </a:solidFill>
                <a:latin typeface="Montserrat Medium" pitchFamily="2" charset="77"/>
              </a:defRPr>
            </a:lvl2pPr>
            <a:lvl3pPr marL="1097299" indent="0">
              <a:lnSpc>
                <a:spcPct val="100000"/>
              </a:lnSpc>
              <a:buNone/>
              <a:defRPr sz="4800" b="0" i="0">
                <a:solidFill>
                  <a:schemeClr val="tx1"/>
                </a:solidFill>
                <a:latin typeface="Montserrat Medium" pitchFamily="2" charset="77"/>
              </a:defRPr>
            </a:lvl3pPr>
            <a:lvl4pPr marL="1645949" indent="0">
              <a:lnSpc>
                <a:spcPct val="100000"/>
              </a:lnSpc>
              <a:buNone/>
              <a:defRPr sz="4800" b="0" i="0">
                <a:solidFill>
                  <a:schemeClr val="tx1"/>
                </a:solidFill>
                <a:latin typeface="Montserrat Medium" pitchFamily="2" charset="77"/>
              </a:defRPr>
            </a:lvl4pPr>
            <a:lvl5pPr marL="2194599" indent="0">
              <a:lnSpc>
                <a:spcPct val="100000"/>
              </a:lnSpc>
              <a:buNone/>
              <a:defRPr sz="4800" b="0" i="0">
                <a:solidFill>
                  <a:schemeClr val="tx1"/>
                </a:solidFill>
                <a:latin typeface="Montserrat Medium" pitchFamily="2" charset="77"/>
              </a:defRPr>
            </a:lvl5pPr>
          </a:lstStyle>
          <a:p>
            <a:pPr lvl="0"/>
            <a:r>
              <a:rPr lang="en-US"/>
              <a:t>Use this layout when featuring a large callout or relevant statistic that needs additional emphasis.</a:t>
            </a:r>
          </a:p>
        </p:txBody>
      </p:sp>
      <p:sp>
        <p:nvSpPr>
          <p:cNvPr id="10" name="Text Placeholder 9">
            <a:extLst>
              <a:ext uri="{FF2B5EF4-FFF2-40B4-BE49-F238E27FC236}">
                <a16:creationId xmlns:a16="http://schemas.microsoft.com/office/drawing/2014/main" id="{883B1F68-4D25-E9BA-611D-1F2BE1B19ED5}"/>
              </a:ext>
            </a:extLst>
          </p:cNvPr>
          <p:cNvSpPr>
            <a:spLocks noGrp="1"/>
          </p:cNvSpPr>
          <p:nvPr>
            <p:ph type="body" sz="quarter" idx="13" hasCustomPrompt="1"/>
          </p:nvPr>
        </p:nvSpPr>
        <p:spPr>
          <a:xfrm>
            <a:off x="5029199" y="6986755"/>
            <a:ext cx="4572000" cy="228600"/>
          </a:xfrm>
        </p:spPr>
        <p:txBody>
          <a:bodyPr lIns="0" tIns="0" rIns="0" bIns="0">
            <a:noAutofit/>
          </a:bodyPr>
          <a:lstStyle>
            <a:lvl1pPr marL="0" indent="0" algn="ctr">
              <a:buNone/>
              <a:defRPr sz="16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—SOURCE</a:t>
            </a:r>
          </a:p>
        </p:txBody>
      </p:sp>
      <p:sp>
        <p:nvSpPr>
          <p:cNvPr id="13" name="Slide Number Placeholder 5">
            <a:extLst>
              <a:ext uri="{FF2B5EF4-FFF2-40B4-BE49-F238E27FC236}">
                <a16:creationId xmlns:a16="http://schemas.microsoft.com/office/drawing/2014/main" id="{8D645041-41CD-AE4F-A869-D32C7DD5434A}"/>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2" name="Text Placeholder 4">
            <a:extLst>
              <a:ext uri="{FF2B5EF4-FFF2-40B4-BE49-F238E27FC236}">
                <a16:creationId xmlns:a16="http://schemas.microsoft.com/office/drawing/2014/main" id="{F01650F8-056E-AFB1-DE57-5C92EBB9B580}"/>
              </a:ext>
            </a:extLst>
          </p:cNvPr>
          <p:cNvSpPr>
            <a:spLocks noGrp="1"/>
          </p:cNvSpPr>
          <p:nvPr>
            <p:ph type="body" sz="quarter" idx="14" hasCustomPrompt="1"/>
          </p:nvPr>
        </p:nvSpPr>
        <p:spPr>
          <a:xfrm>
            <a:off x="5487193" y="1931537"/>
            <a:ext cx="3656013" cy="1826217"/>
          </a:xfrm>
        </p:spPr>
        <p:txBody>
          <a:bodyPr anchor="b">
            <a:noAutofit/>
          </a:bodyPr>
          <a:lstStyle>
            <a:lvl1pPr marL="0" indent="0" algn="ctr">
              <a:buNone/>
              <a:defRPr sz="12001" b="1" i="0">
                <a:solidFill>
                  <a:schemeClr val="tx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pic>
        <p:nvPicPr>
          <p:cNvPr id="9" name="Graphic 8">
            <a:extLst>
              <a:ext uri="{FF2B5EF4-FFF2-40B4-BE49-F238E27FC236}">
                <a16:creationId xmlns:a16="http://schemas.microsoft.com/office/drawing/2014/main" id="{39B5615B-DD38-E0AB-F743-ADACDE9F2B1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 y="7772401"/>
            <a:ext cx="14630368" cy="457199"/>
          </a:xfrm>
          <a:prstGeom prst="rect">
            <a:avLst/>
          </a:prstGeom>
        </p:spPr>
      </p:pic>
      <p:pic>
        <p:nvPicPr>
          <p:cNvPr id="14" name="Picture 8">
            <a:extLst>
              <a:ext uri="{FF2B5EF4-FFF2-40B4-BE49-F238E27FC236}">
                <a16:creationId xmlns:a16="http://schemas.microsoft.com/office/drawing/2014/main" id="{AE7E9F17-8397-237D-AAEB-8B2A7017A19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2983476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8D - Impact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EDCF78D-091E-AA61-C22F-93A9E33A7D7D}"/>
              </a:ext>
            </a:extLst>
          </p:cNvPr>
          <p:cNvSpPr>
            <a:spLocks noGrp="1"/>
          </p:cNvSpPr>
          <p:nvPr>
            <p:ph idx="1" hasCustomPrompt="1"/>
          </p:nvPr>
        </p:nvSpPr>
        <p:spPr>
          <a:xfrm>
            <a:off x="2285999" y="3936381"/>
            <a:ext cx="10058400" cy="2286000"/>
          </a:xfrm>
        </p:spPr>
        <p:txBody>
          <a:bodyPr lIns="0" tIns="0" rIns="0" bIns="0">
            <a:noAutofit/>
          </a:bodyPr>
          <a:lstStyle>
            <a:lvl1pPr marL="0" indent="0" algn="ctr">
              <a:lnSpc>
                <a:spcPct val="100000"/>
              </a:lnSpc>
              <a:buNone/>
              <a:defRPr sz="3200" b="0" i="0">
                <a:solidFill>
                  <a:schemeClr val="bg1"/>
                </a:solidFill>
                <a:latin typeface="Arial" panose="020B0604020202020204" pitchFamily="34" charset="0"/>
                <a:cs typeface="Arial" panose="020B0604020202020204" pitchFamily="34" charset="0"/>
              </a:defRPr>
            </a:lvl1pPr>
            <a:lvl2pPr marL="548649" indent="0">
              <a:lnSpc>
                <a:spcPct val="100000"/>
              </a:lnSpc>
              <a:buNone/>
              <a:defRPr sz="4800" b="0" i="0">
                <a:solidFill>
                  <a:schemeClr val="tx1"/>
                </a:solidFill>
                <a:latin typeface="Montserrat Medium" pitchFamily="2" charset="77"/>
              </a:defRPr>
            </a:lvl2pPr>
            <a:lvl3pPr marL="1097299" indent="0">
              <a:lnSpc>
                <a:spcPct val="100000"/>
              </a:lnSpc>
              <a:buNone/>
              <a:defRPr sz="4800" b="0" i="0">
                <a:solidFill>
                  <a:schemeClr val="tx1"/>
                </a:solidFill>
                <a:latin typeface="Montserrat Medium" pitchFamily="2" charset="77"/>
              </a:defRPr>
            </a:lvl3pPr>
            <a:lvl4pPr marL="1645949" indent="0">
              <a:lnSpc>
                <a:spcPct val="100000"/>
              </a:lnSpc>
              <a:buNone/>
              <a:defRPr sz="4800" b="0" i="0">
                <a:solidFill>
                  <a:schemeClr val="tx1"/>
                </a:solidFill>
                <a:latin typeface="Montserrat Medium" pitchFamily="2" charset="77"/>
              </a:defRPr>
            </a:lvl4pPr>
            <a:lvl5pPr marL="2194599" indent="0">
              <a:lnSpc>
                <a:spcPct val="100000"/>
              </a:lnSpc>
              <a:buNone/>
              <a:defRPr sz="4800" b="0" i="0">
                <a:solidFill>
                  <a:schemeClr val="tx1"/>
                </a:solidFill>
                <a:latin typeface="Montserrat Medium" pitchFamily="2" charset="77"/>
              </a:defRPr>
            </a:lvl5pPr>
          </a:lstStyle>
          <a:p>
            <a:pPr lvl="0"/>
            <a:r>
              <a:rPr lang="en-US"/>
              <a:t>Use this layout when featuring a large callout or relevant statistic that needs additional emphasis.</a:t>
            </a:r>
          </a:p>
        </p:txBody>
      </p:sp>
      <p:sp>
        <p:nvSpPr>
          <p:cNvPr id="13" name="Slide Number Placeholder 5">
            <a:extLst>
              <a:ext uri="{FF2B5EF4-FFF2-40B4-BE49-F238E27FC236}">
                <a16:creationId xmlns:a16="http://schemas.microsoft.com/office/drawing/2014/main" id="{8D645041-41CD-AE4F-A869-D32C7DD5434A}"/>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2" name="Text Placeholder 4">
            <a:extLst>
              <a:ext uri="{FF2B5EF4-FFF2-40B4-BE49-F238E27FC236}">
                <a16:creationId xmlns:a16="http://schemas.microsoft.com/office/drawing/2014/main" id="{F01650F8-056E-AFB1-DE57-5C92EBB9B580}"/>
              </a:ext>
            </a:extLst>
          </p:cNvPr>
          <p:cNvSpPr>
            <a:spLocks noGrp="1"/>
          </p:cNvSpPr>
          <p:nvPr>
            <p:ph type="body" sz="quarter" idx="14" hasCustomPrompt="1"/>
          </p:nvPr>
        </p:nvSpPr>
        <p:spPr>
          <a:xfrm>
            <a:off x="5487193" y="1931537"/>
            <a:ext cx="3656013" cy="1826217"/>
          </a:xfrm>
        </p:spPr>
        <p:txBody>
          <a:bodyPr anchor="b">
            <a:noAutofit/>
          </a:bodyPr>
          <a:lstStyle>
            <a:lvl1pPr marL="0" indent="0" algn="ctr">
              <a:buNone/>
              <a:defRPr sz="12001" b="1" i="0">
                <a:solidFill>
                  <a:schemeClr val="tx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pic>
        <p:nvPicPr>
          <p:cNvPr id="9" name="Graphic 8">
            <a:extLst>
              <a:ext uri="{FF2B5EF4-FFF2-40B4-BE49-F238E27FC236}">
                <a16:creationId xmlns:a16="http://schemas.microsoft.com/office/drawing/2014/main" id="{39B5615B-DD38-E0AB-F743-ADACDE9F2B1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14" name="Picture 8">
            <a:extLst>
              <a:ext uri="{FF2B5EF4-FFF2-40B4-BE49-F238E27FC236}">
                <a16:creationId xmlns:a16="http://schemas.microsoft.com/office/drawing/2014/main" id="{AE7E9F17-8397-237D-AAEB-8B2A7017A19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3" name="Text Placeholder 9">
            <a:extLst>
              <a:ext uri="{FF2B5EF4-FFF2-40B4-BE49-F238E27FC236}">
                <a16:creationId xmlns:a16="http://schemas.microsoft.com/office/drawing/2014/main" id="{0E3A01F9-E342-BD33-A396-42B46944F008}"/>
              </a:ext>
            </a:extLst>
          </p:cNvPr>
          <p:cNvSpPr>
            <a:spLocks noGrp="1"/>
          </p:cNvSpPr>
          <p:nvPr>
            <p:ph type="body" sz="quarter" idx="13" hasCustomPrompt="1"/>
          </p:nvPr>
        </p:nvSpPr>
        <p:spPr>
          <a:xfrm>
            <a:off x="5029199" y="6986755"/>
            <a:ext cx="4572000" cy="228600"/>
          </a:xfrm>
        </p:spPr>
        <p:txBody>
          <a:bodyPr lIns="0" tIns="0" rIns="0" bIns="0">
            <a:noAutofit/>
          </a:bodyPr>
          <a:lstStyle>
            <a:lvl1pPr marL="0" indent="0" algn="ctr">
              <a:buNone/>
              <a:defRPr sz="16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—SOURCE</a:t>
            </a:r>
          </a:p>
        </p:txBody>
      </p:sp>
    </p:spTree>
    <p:extLst>
      <p:ext uri="{BB962C8B-B14F-4D97-AF65-F5344CB8AC3E}">
        <p14:creationId xmlns:p14="http://schemas.microsoft.com/office/powerpoint/2010/main" val="1328343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9D - Quote / Call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blue and black background with a yellow brush&#10;&#10;Description automatically generated">
            <a:extLst>
              <a:ext uri="{FF2B5EF4-FFF2-40B4-BE49-F238E27FC236}">
                <a16:creationId xmlns:a16="http://schemas.microsoft.com/office/drawing/2014/main" id="{3861EDF1-7DBF-4152-9FEF-99ECD773BCD9}"/>
              </a:ext>
            </a:extLst>
          </p:cNvPr>
          <p:cNvPicPr>
            <a:picLocks noChangeAspect="1"/>
          </p:cNvPicPr>
          <p:nvPr/>
        </p:nvPicPr>
        <p:blipFill>
          <a:blip r:embed="rId3"/>
          <a:stretch>
            <a:fillRect/>
          </a:stretch>
        </p:blipFill>
        <p:spPr>
          <a:xfrm>
            <a:off x="0" y="0"/>
            <a:ext cx="14630400" cy="8229600"/>
          </a:xfrm>
          <a:prstGeom prst="rect">
            <a:avLst/>
          </a:prstGeom>
        </p:spPr>
      </p:pic>
      <p:sp>
        <p:nvSpPr>
          <p:cNvPr id="8" name="Content Placeholder 2">
            <a:extLst>
              <a:ext uri="{FF2B5EF4-FFF2-40B4-BE49-F238E27FC236}">
                <a16:creationId xmlns:a16="http://schemas.microsoft.com/office/drawing/2014/main" id="{8EDCF78D-091E-AA61-C22F-93A9E33A7D7D}"/>
              </a:ext>
            </a:extLst>
          </p:cNvPr>
          <p:cNvSpPr>
            <a:spLocks noGrp="1"/>
          </p:cNvSpPr>
          <p:nvPr>
            <p:ph idx="1" hasCustomPrompt="1"/>
          </p:nvPr>
        </p:nvSpPr>
        <p:spPr>
          <a:xfrm>
            <a:off x="2889506" y="1828800"/>
            <a:ext cx="10058400" cy="2286000"/>
          </a:xfrm>
        </p:spPr>
        <p:txBody>
          <a:bodyPr lIns="0" tIns="0" rIns="0" bIns="0">
            <a:noAutofit/>
          </a:bodyPr>
          <a:lstStyle>
            <a:lvl1pPr marL="0" indent="0">
              <a:lnSpc>
                <a:spcPct val="100000"/>
              </a:lnSpc>
              <a:buNone/>
              <a:defRPr sz="3200" b="0" i="0">
                <a:solidFill>
                  <a:schemeClr val="bg1"/>
                </a:solidFill>
                <a:latin typeface="Arial" panose="020B0604020202020204" pitchFamily="34" charset="0"/>
                <a:cs typeface="Arial" panose="020B0604020202020204" pitchFamily="34" charset="0"/>
              </a:defRPr>
            </a:lvl1pPr>
            <a:lvl2pPr marL="548649" indent="0">
              <a:lnSpc>
                <a:spcPct val="100000"/>
              </a:lnSpc>
              <a:buNone/>
              <a:defRPr sz="4800" b="0" i="0">
                <a:solidFill>
                  <a:schemeClr val="tx1"/>
                </a:solidFill>
                <a:latin typeface="Montserrat Medium" pitchFamily="2" charset="77"/>
              </a:defRPr>
            </a:lvl2pPr>
            <a:lvl3pPr marL="1097299" indent="0">
              <a:lnSpc>
                <a:spcPct val="100000"/>
              </a:lnSpc>
              <a:buNone/>
              <a:defRPr sz="4800" b="0" i="0">
                <a:solidFill>
                  <a:schemeClr val="tx1"/>
                </a:solidFill>
                <a:latin typeface="Montserrat Medium" pitchFamily="2" charset="77"/>
              </a:defRPr>
            </a:lvl3pPr>
            <a:lvl4pPr marL="1645949" indent="0">
              <a:lnSpc>
                <a:spcPct val="100000"/>
              </a:lnSpc>
              <a:buNone/>
              <a:defRPr sz="4800" b="0" i="0">
                <a:solidFill>
                  <a:schemeClr val="tx1"/>
                </a:solidFill>
                <a:latin typeface="Montserrat Medium" pitchFamily="2" charset="77"/>
              </a:defRPr>
            </a:lvl4pPr>
            <a:lvl5pPr marL="2194599" indent="0">
              <a:lnSpc>
                <a:spcPct val="100000"/>
              </a:lnSpc>
              <a:buNone/>
              <a:defRPr sz="4800" b="0" i="0">
                <a:solidFill>
                  <a:schemeClr val="tx1"/>
                </a:solidFill>
                <a:latin typeface="Montserrat Medium" pitchFamily="2" charset="77"/>
              </a:defRPr>
            </a:lvl5pPr>
          </a:lstStyle>
          <a:p>
            <a:pPr lvl="0"/>
            <a:r>
              <a:rPr lang="en-US"/>
              <a:t>Use this layout when featuring a large callout or relevant statistic that needs additional emphasis.”</a:t>
            </a:r>
          </a:p>
        </p:txBody>
      </p:sp>
      <p:pic>
        <p:nvPicPr>
          <p:cNvPr id="9" name="Picture 8">
            <a:extLst>
              <a:ext uri="{FF2B5EF4-FFF2-40B4-BE49-F238E27FC236}">
                <a16:creationId xmlns:a16="http://schemas.microsoft.com/office/drawing/2014/main" id="{25447FE2-877B-3CC5-A2B7-D122459E43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8800" y="1828800"/>
            <a:ext cx="685800" cy="540067"/>
          </a:xfrm>
          <a:prstGeom prst="rect">
            <a:avLst/>
          </a:prstGeom>
        </p:spPr>
      </p:pic>
      <p:sp>
        <p:nvSpPr>
          <p:cNvPr id="10" name="Text Placeholder 9">
            <a:extLst>
              <a:ext uri="{FF2B5EF4-FFF2-40B4-BE49-F238E27FC236}">
                <a16:creationId xmlns:a16="http://schemas.microsoft.com/office/drawing/2014/main" id="{883B1F68-4D25-E9BA-611D-1F2BE1B19ED5}"/>
              </a:ext>
            </a:extLst>
          </p:cNvPr>
          <p:cNvSpPr>
            <a:spLocks noGrp="1"/>
          </p:cNvSpPr>
          <p:nvPr>
            <p:ph type="body" sz="quarter" idx="13" hasCustomPrompt="1"/>
          </p:nvPr>
        </p:nvSpPr>
        <p:spPr>
          <a:xfrm>
            <a:off x="2889504" y="4466579"/>
            <a:ext cx="4572000" cy="228600"/>
          </a:xfrm>
        </p:spPr>
        <p:txBody>
          <a:bodyPr lIns="0" tIns="0" rIns="0" bIns="0">
            <a:noAutofit/>
          </a:bodyPr>
          <a:lstStyle>
            <a:lvl1pPr marL="0" indent="0">
              <a:buNone/>
              <a:defRPr sz="16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ATTRIBUTION</a:t>
            </a:r>
          </a:p>
        </p:txBody>
      </p:sp>
      <p:sp>
        <p:nvSpPr>
          <p:cNvPr id="13" name="Slide Number Placeholder 5">
            <a:extLst>
              <a:ext uri="{FF2B5EF4-FFF2-40B4-BE49-F238E27FC236}">
                <a16:creationId xmlns:a16="http://schemas.microsoft.com/office/drawing/2014/main" id="{8D645041-41CD-AE4F-A869-D32C7DD5434A}"/>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6" name="Graphic 5">
            <a:extLst>
              <a:ext uri="{FF2B5EF4-FFF2-40B4-BE49-F238E27FC236}">
                <a16:creationId xmlns:a16="http://schemas.microsoft.com/office/drawing/2014/main" id="{FEEC5E94-9EAC-A6D6-1734-42B555098A7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 y="7772401"/>
            <a:ext cx="14630368" cy="457199"/>
          </a:xfrm>
          <a:prstGeom prst="rect">
            <a:avLst/>
          </a:prstGeom>
        </p:spPr>
      </p:pic>
      <p:pic>
        <p:nvPicPr>
          <p:cNvPr id="7" name="Picture 8">
            <a:extLst>
              <a:ext uri="{FF2B5EF4-FFF2-40B4-BE49-F238E27FC236}">
                <a16:creationId xmlns:a16="http://schemas.microsoft.com/office/drawing/2014/main" id="{6C694782-7C01-258B-7E8B-F0A8E403426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385600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D - Title Slide - Customer">
    <p:bg>
      <p:bgPr>
        <a:gradFill>
          <a:gsLst>
            <a:gs pos="30000">
              <a:srgbClr val="001421"/>
            </a:gs>
            <a:gs pos="100000">
              <a:srgbClr val="00263E"/>
            </a:gs>
          </a:gsLst>
          <a:lin ang="13800000"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34443-CED1-3388-E746-B71EE1CD7E7B}"/>
              </a:ext>
            </a:extLst>
          </p:cNvPr>
          <p:cNvPicPr>
            <a:picLocks noChangeAspect="1"/>
          </p:cNvPicPr>
          <p:nvPr/>
        </p:nvPicPr>
        <p:blipFill>
          <a:blip r:embed="rId2"/>
          <a:srcRect/>
          <a:stretch/>
        </p:blipFill>
        <p:spPr>
          <a:xfrm>
            <a:off x="0" y="0"/>
            <a:ext cx="14630398" cy="8229598"/>
          </a:xfrm>
          <a:prstGeom prst="rect">
            <a:avLst/>
          </a:prstGeom>
        </p:spPr>
      </p:pic>
      <p:sp>
        <p:nvSpPr>
          <p:cNvPr id="2" name="Title 1"/>
          <p:cNvSpPr>
            <a:spLocks noGrp="1"/>
          </p:cNvSpPr>
          <p:nvPr>
            <p:ph type="ctrTitle" hasCustomPrompt="1"/>
          </p:nvPr>
        </p:nvSpPr>
        <p:spPr>
          <a:xfrm>
            <a:off x="914401" y="1603950"/>
            <a:ext cx="6400800" cy="2286000"/>
          </a:xfrm>
          <a:prstGeom prst="rect">
            <a:avLst/>
          </a:prstGeom>
        </p:spPr>
        <p:txBody>
          <a:bodyPr anchor="b">
            <a:normAutofit/>
          </a:bodyPr>
          <a:lstStyle>
            <a:lvl1pPr algn="l">
              <a:defRPr sz="4800" spc="0" baseline="0">
                <a:solidFill>
                  <a:schemeClr val="bg1"/>
                </a:solidFill>
              </a:defRPr>
            </a:lvl1pPr>
          </a:lstStyle>
          <a:p>
            <a:r>
              <a:rPr lang="en-US"/>
              <a:t>Click to edit master title style</a:t>
            </a:r>
          </a:p>
        </p:txBody>
      </p:sp>
      <p:sp>
        <p:nvSpPr>
          <p:cNvPr id="11" name="Text Placeholder 9">
            <a:extLst>
              <a:ext uri="{FF2B5EF4-FFF2-40B4-BE49-F238E27FC236}">
                <a16:creationId xmlns:a16="http://schemas.microsoft.com/office/drawing/2014/main" id="{9B386FDC-41C0-39F2-3E35-604DAB4B5FA1}"/>
              </a:ext>
            </a:extLst>
          </p:cNvPr>
          <p:cNvSpPr>
            <a:spLocks noGrp="1"/>
          </p:cNvSpPr>
          <p:nvPr>
            <p:ph type="body" sz="quarter" idx="13" hasCustomPrompt="1"/>
          </p:nvPr>
        </p:nvSpPr>
        <p:spPr>
          <a:xfrm>
            <a:off x="914399" y="914400"/>
            <a:ext cx="4572000" cy="228600"/>
          </a:xfrm>
        </p:spPr>
        <p:txBody>
          <a:bodyPr lIns="0" tIns="0" rIns="0" bIns="0">
            <a:noAutofit/>
          </a:bodyPr>
          <a:lstStyle>
            <a:lvl1pPr marL="0" indent="0">
              <a:buNone/>
              <a:defRPr sz="1200" b="1" i="0" cap="all" spc="201" baseline="0">
                <a:solidFill>
                  <a:schemeClr val="tx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XX, 2023</a:t>
            </a:r>
          </a:p>
        </p:txBody>
      </p:sp>
      <p:sp>
        <p:nvSpPr>
          <p:cNvPr id="4" name="Subtitle 2">
            <a:extLst>
              <a:ext uri="{FF2B5EF4-FFF2-40B4-BE49-F238E27FC236}">
                <a16:creationId xmlns:a16="http://schemas.microsoft.com/office/drawing/2014/main" id="{1B18EFA5-82C1-1F4D-6FD5-D17B230D40B5}"/>
              </a:ext>
            </a:extLst>
          </p:cNvPr>
          <p:cNvSpPr>
            <a:spLocks noGrp="1"/>
          </p:cNvSpPr>
          <p:nvPr>
            <p:ph type="subTitle" idx="1"/>
          </p:nvPr>
        </p:nvSpPr>
        <p:spPr>
          <a:xfrm>
            <a:off x="914401" y="4114800"/>
            <a:ext cx="6400800" cy="914400"/>
          </a:xfrm>
        </p:spPr>
        <p:txBody>
          <a:bodyPr lIns="0" tIns="0" rIns="0" bIns="0"/>
          <a:lstStyle>
            <a:lvl1pPr marL="0" indent="0" algn="l">
              <a:buNone/>
              <a:defRPr sz="2400">
                <a:solidFill>
                  <a:schemeClr val="bg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5" name="Text Placeholder 16">
            <a:extLst>
              <a:ext uri="{FF2B5EF4-FFF2-40B4-BE49-F238E27FC236}">
                <a16:creationId xmlns:a16="http://schemas.microsoft.com/office/drawing/2014/main" id="{D001EBAA-86AF-5CA5-AD97-EE12F5915F81}"/>
              </a:ext>
            </a:extLst>
          </p:cNvPr>
          <p:cNvSpPr>
            <a:spLocks noGrp="1"/>
          </p:cNvSpPr>
          <p:nvPr>
            <p:ph type="body" sz="quarter" idx="14" hasCustomPrompt="1"/>
          </p:nvPr>
        </p:nvSpPr>
        <p:spPr>
          <a:xfrm>
            <a:off x="914400" y="5334669"/>
            <a:ext cx="3657598" cy="228600"/>
          </a:xfrm>
        </p:spPr>
        <p:txBody>
          <a:bodyPr lIns="0" tIns="0" rIns="0" bIns="0">
            <a:noAutofit/>
          </a:bodyPr>
          <a:lstStyle>
            <a:lvl1pPr marL="0" indent="0">
              <a:buNone/>
              <a:defRPr sz="1400">
                <a:solidFill>
                  <a:schemeClr val="bg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a:t>Job Title Goes Here</a:t>
            </a:r>
          </a:p>
        </p:txBody>
      </p:sp>
      <p:sp>
        <p:nvSpPr>
          <p:cNvPr id="6" name="Text Placeholder 18">
            <a:extLst>
              <a:ext uri="{FF2B5EF4-FFF2-40B4-BE49-F238E27FC236}">
                <a16:creationId xmlns:a16="http://schemas.microsoft.com/office/drawing/2014/main" id="{0038B672-771A-701B-6934-9E7AB0BF0CF2}"/>
              </a:ext>
            </a:extLst>
          </p:cNvPr>
          <p:cNvSpPr>
            <a:spLocks noGrp="1"/>
          </p:cNvSpPr>
          <p:nvPr>
            <p:ph type="body" sz="quarter" idx="15" hasCustomPrompt="1"/>
          </p:nvPr>
        </p:nvSpPr>
        <p:spPr>
          <a:xfrm>
            <a:off x="914400" y="5067969"/>
            <a:ext cx="3657600" cy="228600"/>
          </a:xfrm>
        </p:spPr>
        <p:txBody>
          <a:bodyPr lIns="0" tIns="0" rIns="0" bIns="0" anchor="b">
            <a:noAutofit/>
          </a:bodyPr>
          <a:lstStyle>
            <a:lvl1pPr marL="0" indent="0" algn="l">
              <a:buNone/>
              <a:defRPr sz="1400" b="1" i="0" cap="all" spc="201" baseline="0">
                <a:solidFill>
                  <a:schemeClr val="bg1"/>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LASTNAME</a:t>
            </a:r>
          </a:p>
        </p:txBody>
      </p:sp>
      <p:pic>
        <p:nvPicPr>
          <p:cNvPr id="14" name="Graphic 13">
            <a:extLst>
              <a:ext uri="{FF2B5EF4-FFF2-40B4-BE49-F238E27FC236}">
                <a16:creationId xmlns:a16="http://schemas.microsoft.com/office/drawing/2014/main" id="{F67FD18C-1520-B459-7212-88F2A52617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282851"/>
            <a:ext cx="14630399" cy="1940559"/>
          </a:xfrm>
          <a:prstGeom prst="rect">
            <a:avLst/>
          </a:prstGeom>
        </p:spPr>
      </p:pic>
      <p:pic>
        <p:nvPicPr>
          <p:cNvPr id="10" name="Picture 9">
            <a:extLst>
              <a:ext uri="{FF2B5EF4-FFF2-40B4-BE49-F238E27FC236}">
                <a16:creationId xmlns:a16="http://schemas.microsoft.com/office/drawing/2014/main" id="{B4C0AE46-6B34-627D-B97D-418ED839CED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14401" y="6988826"/>
            <a:ext cx="1828800" cy="554736"/>
          </a:xfrm>
          <a:prstGeom prst="rect">
            <a:avLst/>
          </a:prstGeom>
        </p:spPr>
      </p:pic>
      <p:sp>
        <p:nvSpPr>
          <p:cNvPr id="9" name="TextBox 8">
            <a:extLst>
              <a:ext uri="{FF2B5EF4-FFF2-40B4-BE49-F238E27FC236}">
                <a16:creationId xmlns:a16="http://schemas.microsoft.com/office/drawing/2014/main" id="{85C5D140-5B40-08A9-E8B4-F267BC325E25}"/>
              </a:ext>
            </a:extLst>
          </p:cNvPr>
          <p:cNvSpPr txBox="1"/>
          <p:nvPr/>
        </p:nvSpPr>
        <p:spPr>
          <a:xfrm>
            <a:off x="12289537" y="7941299"/>
            <a:ext cx="2213748" cy="138499"/>
          </a:xfrm>
          <a:prstGeom prst="rect">
            <a:avLst/>
          </a:prstGeom>
          <a:noFill/>
        </p:spPr>
        <p:txBody>
          <a:bodyPr wrap="none" lIns="0" tIns="0" rIns="0" bIns="0" rtlCol="0" anchor="ctr">
            <a:spAutoFit/>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900" b="0" i="0">
                <a:solidFill>
                  <a:schemeClr val="bg2">
                    <a:lumMod val="50000"/>
                  </a:schemeClr>
                </a:solidFill>
                <a:effectLst/>
                <a:latin typeface="+mn-lt"/>
              </a:rPr>
              <a:t>© 2023 ALTERYX, INC. All rights reserved.</a:t>
            </a:r>
            <a:endParaRPr lang="en-US" sz="900">
              <a:solidFill>
                <a:schemeClr val="bg2">
                  <a:lumMod val="50000"/>
                </a:schemeClr>
              </a:solidFill>
              <a:latin typeface="+mn-lt"/>
            </a:endParaRPr>
          </a:p>
        </p:txBody>
      </p:sp>
    </p:spTree>
    <p:extLst>
      <p:ext uri="{BB962C8B-B14F-4D97-AF65-F5344CB8AC3E}">
        <p14:creationId xmlns:p14="http://schemas.microsoft.com/office/powerpoint/2010/main" val="1286554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0D - Quote / Call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8F54EC6A-4B4E-357B-6C02-E6D084F5F0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4572000" cy="8229600"/>
          </a:xfrm>
          <a:prstGeom prst="rect">
            <a:avLst/>
          </a:prstGeom>
        </p:spPr>
      </p:pic>
      <p:pic>
        <p:nvPicPr>
          <p:cNvPr id="20" name="Graphic 19">
            <a:extLst>
              <a:ext uri="{FF2B5EF4-FFF2-40B4-BE49-F238E27FC236}">
                <a16:creationId xmlns:a16="http://schemas.microsoft.com/office/drawing/2014/main" id="{BE32A336-11B4-067D-E240-B9664385AB6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 y="7772401"/>
            <a:ext cx="14630368" cy="457199"/>
          </a:xfrm>
          <a:prstGeom prst="rect">
            <a:avLst/>
          </a:prstGeom>
        </p:spPr>
      </p:pic>
      <p:sp>
        <p:nvSpPr>
          <p:cNvPr id="8" name="Content Placeholder 2">
            <a:extLst>
              <a:ext uri="{FF2B5EF4-FFF2-40B4-BE49-F238E27FC236}">
                <a16:creationId xmlns:a16="http://schemas.microsoft.com/office/drawing/2014/main" id="{8EDCF78D-091E-AA61-C22F-93A9E33A7D7D}"/>
              </a:ext>
            </a:extLst>
          </p:cNvPr>
          <p:cNvSpPr>
            <a:spLocks noGrp="1"/>
          </p:cNvSpPr>
          <p:nvPr>
            <p:ph idx="1" hasCustomPrompt="1"/>
          </p:nvPr>
        </p:nvSpPr>
        <p:spPr>
          <a:xfrm>
            <a:off x="5486399" y="2793897"/>
            <a:ext cx="8227622" cy="3657600"/>
          </a:xfrm>
        </p:spPr>
        <p:txBody>
          <a:bodyPr lIns="0" tIns="0" rIns="0" bIns="0">
            <a:noAutofit/>
          </a:bodyPr>
          <a:lstStyle>
            <a:lvl1pPr marL="164595" marR="0" indent="-457208" algn="l" defTabSz="1097299" rtl="0" eaLnBrk="1" fontAlgn="auto" latinLnBrk="0" hangingPunct="1">
              <a:lnSpc>
                <a:spcPct val="100000"/>
              </a:lnSpc>
              <a:spcBef>
                <a:spcPts val="1200"/>
              </a:spcBef>
              <a:spcAft>
                <a:spcPts val="0"/>
              </a:spcAft>
              <a:buClrTx/>
              <a:buSzTx/>
              <a:buFont typeface="Arial" panose="020B0604020202020204" pitchFamily="34" charset="0"/>
              <a:buNone/>
              <a:tabLst/>
              <a:defRPr sz="3200" b="0" i="0">
                <a:solidFill>
                  <a:schemeClr val="bg1"/>
                </a:solidFill>
                <a:latin typeface="Arial" panose="020B0604020202020204" pitchFamily="34" charset="0"/>
                <a:cs typeface="Arial" panose="020B0604020202020204" pitchFamily="34" charset="0"/>
              </a:defRPr>
            </a:lvl1pPr>
            <a:lvl2pPr marL="548649" indent="0">
              <a:lnSpc>
                <a:spcPct val="100000"/>
              </a:lnSpc>
              <a:buNone/>
              <a:defRPr sz="4800" b="0" i="0">
                <a:solidFill>
                  <a:schemeClr val="tx1"/>
                </a:solidFill>
                <a:latin typeface="Montserrat Medium" pitchFamily="2" charset="77"/>
              </a:defRPr>
            </a:lvl2pPr>
            <a:lvl3pPr marL="1097299" indent="0">
              <a:lnSpc>
                <a:spcPct val="100000"/>
              </a:lnSpc>
              <a:buNone/>
              <a:defRPr sz="4800" b="0" i="0">
                <a:solidFill>
                  <a:schemeClr val="tx1"/>
                </a:solidFill>
                <a:latin typeface="Montserrat Medium" pitchFamily="2" charset="77"/>
              </a:defRPr>
            </a:lvl3pPr>
            <a:lvl4pPr marL="1645949" indent="0">
              <a:lnSpc>
                <a:spcPct val="100000"/>
              </a:lnSpc>
              <a:buNone/>
              <a:defRPr sz="4800" b="0" i="0">
                <a:solidFill>
                  <a:schemeClr val="tx1"/>
                </a:solidFill>
                <a:latin typeface="Montserrat Medium" pitchFamily="2" charset="77"/>
              </a:defRPr>
            </a:lvl4pPr>
            <a:lvl5pPr marL="2194599" indent="0">
              <a:lnSpc>
                <a:spcPct val="100000"/>
              </a:lnSpc>
              <a:buNone/>
              <a:defRPr sz="4800" b="0" i="0">
                <a:solidFill>
                  <a:schemeClr val="tx1"/>
                </a:solidFill>
                <a:latin typeface="Montserrat Medium" pitchFamily="2" charset="77"/>
              </a:defRPr>
            </a:lvl5pPr>
          </a:lstStyle>
          <a:p>
            <a:pPr marL="0" marR="0" lvl="0" indent="-457208" algn="l" defTabSz="1097299"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a:t>Use this layout when featuring a customer quote and photo. This template requires the customer’s name and the ‘Solving for…’ line.”</a:t>
            </a:r>
          </a:p>
        </p:txBody>
      </p:sp>
      <p:sp>
        <p:nvSpPr>
          <p:cNvPr id="14" name="Picture Placeholder 13">
            <a:extLst>
              <a:ext uri="{FF2B5EF4-FFF2-40B4-BE49-F238E27FC236}">
                <a16:creationId xmlns:a16="http://schemas.microsoft.com/office/drawing/2014/main" id="{54C66FA6-A35F-A1AE-991A-1058890BEACD}"/>
              </a:ext>
            </a:extLst>
          </p:cNvPr>
          <p:cNvSpPr>
            <a:spLocks noGrp="1"/>
          </p:cNvSpPr>
          <p:nvPr>
            <p:ph type="pic" sz="quarter" idx="13" hasCustomPrompt="1"/>
          </p:nvPr>
        </p:nvSpPr>
        <p:spPr>
          <a:xfrm>
            <a:off x="915988" y="2743200"/>
            <a:ext cx="2741612" cy="2741613"/>
          </a:xfrm>
          <a:prstGeom prst="ellipse">
            <a:avLst/>
          </a:prstGeom>
          <a:solidFill>
            <a:schemeClr val="bg1">
              <a:lumMod val="95000"/>
            </a:schemeClr>
          </a:solidFill>
        </p:spPr>
        <p:txBody>
          <a:bodyPr anchor="ctr">
            <a:normAutofit/>
          </a:bodyPr>
          <a:lstStyle>
            <a:lvl1pPr marL="0" indent="0" algn="ctr">
              <a:buNone/>
              <a:defRPr sz="1800">
                <a:solidFill>
                  <a:schemeClr val="tx2"/>
                </a:solidFill>
              </a:defRPr>
            </a:lvl1pPr>
          </a:lstStyle>
          <a:p>
            <a:r>
              <a:rPr lang="en-US"/>
              <a:t>Click icon to add customer photo</a:t>
            </a:r>
          </a:p>
        </p:txBody>
      </p:sp>
      <p:sp>
        <p:nvSpPr>
          <p:cNvPr id="17" name="Text Placeholder 16">
            <a:extLst>
              <a:ext uri="{FF2B5EF4-FFF2-40B4-BE49-F238E27FC236}">
                <a16:creationId xmlns:a16="http://schemas.microsoft.com/office/drawing/2014/main" id="{3DA22FBC-43E6-3DFB-208B-CD9FF7DB6AE1}"/>
              </a:ext>
            </a:extLst>
          </p:cNvPr>
          <p:cNvSpPr>
            <a:spLocks noGrp="1"/>
          </p:cNvSpPr>
          <p:nvPr>
            <p:ph type="body" sz="quarter" idx="14" hasCustomPrompt="1"/>
          </p:nvPr>
        </p:nvSpPr>
        <p:spPr>
          <a:xfrm>
            <a:off x="914400" y="6172200"/>
            <a:ext cx="2743200" cy="228600"/>
          </a:xfrm>
        </p:spPr>
        <p:txBody>
          <a:bodyPr lIns="0" tIns="0" rIns="0" bIns="0">
            <a:noAutofit/>
          </a:bodyPr>
          <a:lstStyle>
            <a:lvl1pPr marL="0" indent="0">
              <a:buNone/>
              <a:defRPr sz="1400">
                <a:solidFill>
                  <a:schemeClr val="bg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a:t>Solving for XXXX</a:t>
            </a:r>
          </a:p>
        </p:txBody>
      </p:sp>
      <p:sp>
        <p:nvSpPr>
          <p:cNvPr id="19" name="Text Placeholder 18">
            <a:extLst>
              <a:ext uri="{FF2B5EF4-FFF2-40B4-BE49-F238E27FC236}">
                <a16:creationId xmlns:a16="http://schemas.microsoft.com/office/drawing/2014/main" id="{58E5E434-B254-E5DD-EDA9-06B27CBED02D}"/>
              </a:ext>
            </a:extLst>
          </p:cNvPr>
          <p:cNvSpPr>
            <a:spLocks noGrp="1"/>
          </p:cNvSpPr>
          <p:nvPr>
            <p:ph type="body" sz="quarter" idx="15" hasCustomPrompt="1"/>
          </p:nvPr>
        </p:nvSpPr>
        <p:spPr>
          <a:xfrm>
            <a:off x="914400" y="5905500"/>
            <a:ext cx="2743200" cy="228600"/>
          </a:xfrm>
        </p:spPr>
        <p:txBody>
          <a:bodyPr lIns="0" tIns="0" rIns="0" bIns="0" anchor="b">
            <a:noAutofit/>
          </a:bodyPr>
          <a:lstStyle>
            <a:lvl1pPr marL="0" indent="0" algn="l">
              <a:buNone/>
              <a:defRPr sz="14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X.</a:t>
            </a:r>
          </a:p>
        </p:txBody>
      </p:sp>
      <p:sp>
        <p:nvSpPr>
          <p:cNvPr id="11" name="Slide Number Placeholder 5">
            <a:extLst>
              <a:ext uri="{FF2B5EF4-FFF2-40B4-BE49-F238E27FC236}">
                <a16:creationId xmlns:a16="http://schemas.microsoft.com/office/drawing/2014/main" id="{79651851-D11A-2178-D92E-A3E6DDBF587B}"/>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4" name="Picture 3">
            <a:extLst>
              <a:ext uri="{FF2B5EF4-FFF2-40B4-BE49-F238E27FC236}">
                <a16:creationId xmlns:a16="http://schemas.microsoft.com/office/drawing/2014/main" id="{045E80B9-0A73-4693-A6B5-6A33137608C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86399" y="2055909"/>
            <a:ext cx="516195" cy="406503"/>
          </a:xfrm>
          <a:prstGeom prst="rect">
            <a:avLst/>
          </a:prstGeom>
        </p:spPr>
      </p:pic>
      <p:pic>
        <p:nvPicPr>
          <p:cNvPr id="21" name="Picture 8">
            <a:extLst>
              <a:ext uri="{FF2B5EF4-FFF2-40B4-BE49-F238E27FC236}">
                <a16:creationId xmlns:a16="http://schemas.microsoft.com/office/drawing/2014/main" id="{FF9F5E7D-416E-62D1-2632-7301614FEF4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1053963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1D - Quote / Callout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EDCF78D-091E-AA61-C22F-93A9E33A7D7D}"/>
              </a:ext>
            </a:extLst>
          </p:cNvPr>
          <p:cNvSpPr>
            <a:spLocks noGrp="1"/>
          </p:cNvSpPr>
          <p:nvPr>
            <p:ph idx="1" hasCustomPrompt="1"/>
          </p:nvPr>
        </p:nvSpPr>
        <p:spPr>
          <a:xfrm>
            <a:off x="1830779" y="914400"/>
            <a:ext cx="10970822" cy="2286000"/>
          </a:xfrm>
        </p:spPr>
        <p:txBody>
          <a:bodyPr lIns="0" tIns="0" rIns="0" bIns="0">
            <a:noAutofit/>
          </a:bodyPr>
          <a:lstStyle>
            <a:lvl1pPr marL="0" indent="0" algn="ctr">
              <a:lnSpc>
                <a:spcPct val="100000"/>
              </a:lnSpc>
              <a:buNone/>
              <a:defRPr sz="3200" b="0" i="0">
                <a:solidFill>
                  <a:schemeClr val="bg1"/>
                </a:solidFill>
                <a:latin typeface="Arial" panose="020B0604020202020204" pitchFamily="34" charset="0"/>
                <a:cs typeface="Arial" panose="020B0604020202020204" pitchFamily="34" charset="0"/>
              </a:defRPr>
            </a:lvl1pPr>
            <a:lvl2pPr marL="548649" indent="0">
              <a:lnSpc>
                <a:spcPct val="100000"/>
              </a:lnSpc>
              <a:buNone/>
              <a:defRPr sz="4800" b="0" i="0">
                <a:solidFill>
                  <a:schemeClr val="tx1"/>
                </a:solidFill>
                <a:latin typeface="Montserrat Medium" pitchFamily="2" charset="77"/>
              </a:defRPr>
            </a:lvl2pPr>
            <a:lvl3pPr marL="1097299" indent="0">
              <a:lnSpc>
                <a:spcPct val="100000"/>
              </a:lnSpc>
              <a:buNone/>
              <a:defRPr sz="4800" b="0" i="0">
                <a:solidFill>
                  <a:schemeClr val="tx1"/>
                </a:solidFill>
                <a:latin typeface="Montserrat Medium" pitchFamily="2" charset="77"/>
              </a:defRPr>
            </a:lvl3pPr>
            <a:lvl4pPr marL="1645949" indent="0">
              <a:lnSpc>
                <a:spcPct val="100000"/>
              </a:lnSpc>
              <a:buNone/>
              <a:defRPr sz="4800" b="0" i="0">
                <a:solidFill>
                  <a:schemeClr val="tx1"/>
                </a:solidFill>
                <a:latin typeface="Montserrat Medium" pitchFamily="2" charset="77"/>
              </a:defRPr>
            </a:lvl4pPr>
            <a:lvl5pPr marL="2194599" indent="0">
              <a:lnSpc>
                <a:spcPct val="100000"/>
              </a:lnSpc>
              <a:buNone/>
              <a:defRPr sz="4800" b="0" i="0">
                <a:solidFill>
                  <a:schemeClr val="tx1"/>
                </a:solidFill>
                <a:latin typeface="Montserrat Medium" pitchFamily="2" charset="77"/>
              </a:defRPr>
            </a:lvl5pPr>
          </a:lstStyle>
          <a:p>
            <a:pPr lvl="0"/>
            <a:r>
              <a:rPr lang="en-US"/>
              <a:t>“Use this layout when featuring a customer quote </a:t>
            </a:r>
            <a:br>
              <a:rPr lang="en-US"/>
            </a:br>
            <a:r>
              <a:rPr lang="en-US"/>
              <a:t>and photo. This template requires the customer’s name </a:t>
            </a:r>
            <a:br>
              <a:rPr lang="en-US"/>
            </a:br>
            <a:r>
              <a:rPr lang="en-US"/>
              <a:t>and the ‘Solving for…’ line.”</a:t>
            </a:r>
          </a:p>
        </p:txBody>
      </p:sp>
      <p:sp>
        <p:nvSpPr>
          <p:cNvPr id="14" name="Picture Placeholder 13">
            <a:extLst>
              <a:ext uri="{FF2B5EF4-FFF2-40B4-BE49-F238E27FC236}">
                <a16:creationId xmlns:a16="http://schemas.microsoft.com/office/drawing/2014/main" id="{54C66FA6-A35F-A1AE-991A-1058890BEACD}"/>
              </a:ext>
            </a:extLst>
          </p:cNvPr>
          <p:cNvSpPr>
            <a:spLocks noGrp="1"/>
          </p:cNvSpPr>
          <p:nvPr>
            <p:ph type="pic" sz="quarter" idx="13" hasCustomPrompt="1"/>
          </p:nvPr>
        </p:nvSpPr>
        <p:spPr>
          <a:xfrm>
            <a:off x="5944395" y="4573588"/>
            <a:ext cx="2741612" cy="2741613"/>
          </a:xfrm>
          <a:prstGeom prst="ellipse">
            <a:avLst/>
          </a:prstGeom>
          <a:solidFill>
            <a:schemeClr val="bg1">
              <a:lumMod val="95000"/>
            </a:schemeClr>
          </a:solidFill>
        </p:spPr>
        <p:txBody>
          <a:bodyPr anchor="ctr">
            <a:normAutofit/>
          </a:bodyPr>
          <a:lstStyle>
            <a:lvl1pPr marL="0" indent="0" algn="ctr">
              <a:buNone/>
              <a:defRPr sz="1800">
                <a:solidFill>
                  <a:schemeClr val="tx2"/>
                </a:solidFill>
              </a:defRPr>
            </a:lvl1pPr>
          </a:lstStyle>
          <a:p>
            <a:r>
              <a:rPr lang="en-US"/>
              <a:t>Click icon to add customer photo</a:t>
            </a:r>
          </a:p>
        </p:txBody>
      </p:sp>
      <p:sp>
        <p:nvSpPr>
          <p:cNvPr id="17" name="Text Placeholder 16">
            <a:extLst>
              <a:ext uri="{FF2B5EF4-FFF2-40B4-BE49-F238E27FC236}">
                <a16:creationId xmlns:a16="http://schemas.microsoft.com/office/drawing/2014/main" id="{3DA22FBC-43E6-3DFB-208B-CD9FF7DB6AE1}"/>
              </a:ext>
            </a:extLst>
          </p:cNvPr>
          <p:cNvSpPr>
            <a:spLocks noGrp="1"/>
          </p:cNvSpPr>
          <p:nvPr>
            <p:ph type="body" sz="quarter" idx="14" hasCustomPrompt="1"/>
          </p:nvPr>
        </p:nvSpPr>
        <p:spPr>
          <a:xfrm>
            <a:off x="5942807" y="3909498"/>
            <a:ext cx="2743200" cy="228600"/>
          </a:xfrm>
        </p:spPr>
        <p:txBody>
          <a:bodyPr lIns="0" tIns="0" rIns="0" bIns="0">
            <a:noAutofit/>
          </a:bodyPr>
          <a:lstStyle>
            <a:lvl1pPr marL="0" indent="0" algn="ctr">
              <a:buNone/>
              <a:defRPr sz="1400">
                <a:solidFill>
                  <a:schemeClr val="bg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a:t>Solving for XXXX</a:t>
            </a:r>
          </a:p>
        </p:txBody>
      </p:sp>
      <p:sp>
        <p:nvSpPr>
          <p:cNvPr id="15" name="Text Placeholder 18">
            <a:extLst>
              <a:ext uri="{FF2B5EF4-FFF2-40B4-BE49-F238E27FC236}">
                <a16:creationId xmlns:a16="http://schemas.microsoft.com/office/drawing/2014/main" id="{860D29FD-6020-D7F5-FAF0-5274D2F0C40D}"/>
              </a:ext>
            </a:extLst>
          </p:cNvPr>
          <p:cNvSpPr>
            <a:spLocks noGrp="1"/>
          </p:cNvSpPr>
          <p:nvPr>
            <p:ph type="body" sz="quarter" idx="15" hasCustomPrompt="1"/>
          </p:nvPr>
        </p:nvSpPr>
        <p:spPr>
          <a:xfrm>
            <a:off x="5942807" y="3642799"/>
            <a:ext cx="2743200" cy="228600"/>
          </a:xfrm>
        </p:spPr>
        <p:txBody>
          <a:bodyPr lIns="0" tIns="0" rIns="0" bIns="0" anchor="b">
            <a:noAutofit/>
          </a:bodyPr>
          <a:lstStyle>
            <a:lvl1pPr marL="0" indent="0" algn="ctr">
              <a:buNone/>
              <a:defRPr sz="14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X.</a:t>
            </a:r>
          </a:p>
        </p:txBody>
      </p:sp>
      <p:sp>
        <p:nvSpPr>
          <p:cNvPr id="12" name="Slide Number Placeholder 5">
            <a:extLst>
              <a:ext uri="{FF2B5EF4-FFF2-40B4-BE49-F238E27FC236}">
                <a16:creationId xmlns:a16="http://schemas.microsoft.com/office/drawing/2014/main" id="{54435837-FD15-04DF-3E82-24192A0DC557}"/>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2" name="Graphic 1">
            <a:extLst>
              <a:ext uri="{FF2B5EF4-FFF2-40B4-BE49-F238E27FC236}">
                <a16:creationId xmlns:a16="http://schemas.microsoft.com/office/drawing/2014/main" id="{2CB10CAC-AC1C-8EB3-9E69-099A69AE634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3" name="Picture 8">
            <a:extLst>
              <a:ext uri="{FF2B5EF4-FFF2-40B4-BE49-F238E27FC236}">
                <a16:creationId xmlns:a16="http://schemas.microsoft.com/office/drawing/2014/main" id="{59EA28EB-51D5-1CA8-558A-53CB2712E10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586732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2D - Quote / Callou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8" name="Content Placeholder 2">
            <a:extLst>
              <a:ext uri="{FF2B5EF4-FFF2-40B4-BE49-F238E27FC236}">
                <a16:creationId xmlns:a16="http://schemas.microsoft.com/office/drawing/2014/main" id="{8EDCF78D-091E-AA61-C22F-93A9E33A7D7D}"/>
              </a:ext>
            </a:extLst>
          </p:cNvPr>
          <p:cNvSpPr>
            <a:spLocks noGrp="1"/>
          </p:cNvSpPr>
          <p:nvPr>
            <p:ph idx="1" hasCustomPrompt="1"/>
          </p:nvPr>
        </p:nvSpPr>
        <p:spPr>
          <a:xfrm>
            <a:off x="8229600" y="2728452"/>
            <a:ext cx="5484420" cy="2757948"/>
          </a:xfrm>
        </p:spPr>
        <p:txBody>
          <a:bodyPr lIns="0" tIns="0" rIns="0" bIns="0" anchor="b">
            <a:noAutofit/>
          </a:bodyPr>
          <a:lstStyle>
            <a:lvl1pPr marL="0" indent="0" algn="l">
              <a:lnSpc>
                <a:spcPct val="100000"/>
              </a:lnSpc>
              <a:buNone/>
              <a:defRPr sz="3200" b="0" i="0">
                <a:solidFill>
                  <a:schemeClr val="bg1"/>
                </a:solidFill>
                <a:latin typeface="Arial" panose="020B0604020202020204" pitchFamily="34" charset="0"/>
                <a:cs typeface="Arial" panose="020B0604020202020204" pitchFamily="34" charset="0"/>
              </a:defRPr>
            </a:lvl1pPr>
            <a:lvl2pPr marL="548649" indent="0">
              <a:lnSpc>
                <a:spcPct val="100000"/>
              </a:lnSpc>
              <a:buNone/>
              <a:defRPr sz="4800" b="0" i="0">
                <a:solidFill>
                  <a:schemeClr val="tx1"/>
                </a:solidFill>
                <a:latin typeface="Montserrat Medium" pitchFamily="2" charset="77"/>
              </a:defRPr>
            </a:lvl2pPr>
            <a:lvl3pPr marL="1097299" indent="0">
              <a:lnSpc>
                <a:spcPct val="100000"/>
              </a:lnSpc>
              <a:buNone/>
              <a:defRPr sz="4800" b="0" i="0">
                <a:solidFill>
                  <a:schemeClr val="tx1"/>
                </a:solidFill>
                <a:latin typeface="Montserrat Medium" pitchFamily="2" charset="77"/>
              </a:defRPr>
            </a:lvl3pPr>
            <a:lvl4pPr marL="1645949" indent="0">
              <a:lnSpc>
                <a:spcPct val="100000"/>
              </a:lnSpc>
              <a:buNone/>
              <a:defRPr sz="4800" b="0" i="0">
                <a:solidFill>
                  <a:schemeClr val="tx1"/>
                </a:solidFill>
                <a:latin typeface="Montserrat Medium" pitchFamily="2" charset="77"/>
              </a:defRPr>
            </a:lvl4pPr>
            <a:lvl5pPr marL="2194599" indent="0">
              <a:lnSpc>
                <a:spcPct val="100000"/>
              </a:lnSpc>
              <a:buNone/>
              <a:defRPr sz="4800" b="0" i="0">
                <a:solidFill>
                  <a:schemeClr val="tx1"/>
                </a:solidFill>
                <a:latin typeface="Montserrat Medium" pitchFamily="2" charset="77"/>
              </a:defRPr>
            </a:lvl5pPr>
          </a:lstStyle>
          <a:p>
            <a:pPr lvl="0"/>
            <a:r>
              <a:rPr lang="en-US"/>
              <a:t>Use this layout when featuring a quote and large customer photo. This template uses the customer’s name and the ‘Solving for…’ line.”</a:t>
            </a:r>
          </a:p>
        </p:txBody>
      </p:sp>
      <p:sp>
        <p:nvSpPr>
          <p:cNvPr id="17" name="Text Placeholder 16">
            <a:extLst>
              <a:ext uri="{FF2B5EF4-FFF2-40B4-BE49-F238E27FC236}">
                <a16:creationId xmlns:a16="http://schemas.microsoft.com/office/drawing/2014/main" id="{3DA22FBC-43E6-3DFB-208B-CD9FF7DB6AE1}"/>
              </a:ext>
            </a:extLst>
          </p:cNvPr>
          <p:cNvSpPr>
            <a:spLocks noGrp="1"/>
          </p:cNvSpPr>
          <p:nvPr>
            <p:ph type="body" sz="quarter" idx="14" hasCustomPrompt="1"/>
          </p:nvPr>
        </p:nvSpPr>
        <p:spPr>
          <a:xfrm>
            <a:off x="8229601" y="6248400"/>
            <a:ext cx="2743200" cy="228600"/>
          </a:xfrm>
        </p:spPr>
        <p:txBody>
          <a:bodyPr lIns="0" tIns="0" rIns="0" bIns="0">
            <a:noAutofit/>
          </a:bodyPr>
          <a:lstStyle>
            <a:lvl1pPr marL="0" indent="0" algn="l">
              <a:buNone/>
              <a:defRPr sz="1400">
                <a:solidFill>
                  <a:schemeClr val="bg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a:t>Solving for XXXX</a:t>
            </a:r>
          </a:p>
        </p:txBody>
      </p:sp>
      <p:sp>
        <p:nvSpPr>
          <p:cNvPr id="20" name="Text Placeholder 18">
            <a:extLst>
              <a:ext uri="{FF2B5EF4-FFF2-40B4-BE49-F238E27FC236}">
                <a16:creationId xmlns:a16="http://schemas.microsoft.com/office/drawing/2014/main" id="{18B1259C-CC8B-9755-19F9-7A3B9211DF8D}"/>
              </a:ext>
            </a:extLst>
          </p:cNvPr>
          <p:cNvSpPr>
            <a:spLocks noGrp="1"/>
          </p:cNvSpPr>
          <p:nvPr>
            <p:ph type="body" sz="quarter" idx="15" hasCustomPrompt="1"/>
          </p:nvPr>
        </p:nvSpPr>
        <p:spPr>
          <a:xfrm>
            <a:off x="8229601" y="5981700"/>
            <a:ext cx="2743200" cy="228600"/>
          </a:xfrm>
        </p:spPr>
        <p:txBody>
          <a:bodyPr lIns="0" tIns="0" rIns="0" bIns="0" anchor="b">
            <a:noAutofit/>
          </a:bodyPr>
          <a:lstStyle>
            <a:lvl1pPr marL="0" indent="0">
              <a:buNone/>
              <a:defRPr sz="14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X.</a:t>
            </a:r>
          </a:p>
        </p:txBody>
      </p:sp>
      <p:sp>
        <p:nvSpPr>
          <p:cNvPr id="24" name="Picture Placeholder 11">
            <a:extLst>
              <a:ext uri="{FF2B5EF4-FFF2-40B4-BE49-F238E27FC236}">
                <a16:creationId xmlns:a16="http://schemas.microsoft.com/office/drawing/2014/main" id="{72699B79-C0E5-6064-D398-F49D9837C928}"/>
              </a:ext>
            </a:extLst>
          </p:cNvPr>
          <p:cNvSpPr>
            <a:spLocks noGrp="1"/>
          </p:cNvSpPr>
          <p:nvPr>
            <p:ph type="pic" sz="quarter" idx="10" hasCustomPrompt="1"/>
          </p:nvPr>
        </p:nvSpPr>
        <p:spPr>
          <a:xfrm>
            <a:off x="1" y="1"/>
            <a:ext cx="6864841" cy="8155534"/>
          </a:xfrm>
          <a:custGeom>
            <a:avLst/>
            <a:gdLst>
              <a:gd name="connsiteX0" fmla="*/ 0 w 6864841"/>
              <a:gd name="connsiteY0" fmla="*/ 0 h 8155534"/>
              <a:gd name="connsiteX1" fmla="*/ 4842154 w 6864841"/>
              <a:gd name="connsiteY1" fmla="*/ 0 h 8155534"/>
              <a:gd name="connsiteX2" fmla="*/ 5182345 w 6864841"/>
              <a:gd name="connsiteY2" fmla="*/ 142014 h 8155534"/>
              <a:gd name="connsiteX3" fmla="*/ 6722892 w 6864841"/>
              <a:gd name="connsiteY3" fmla="*/ 1681601 h 8155534"/>
              <a:gd name="connsiteX4" fmla="*/ 6864841 w 6864841"/>
              <a:gd name="connsiteY4" fmla="*/ 2024171 h 8155534"/>
              <a:gd name="connsiteX5" fmla="*/ 6864841 w 6864841"/>
              <a:gd name="connsiteY5" fmla="*/ 8155534 h 8155534"/>
              <a:gd name="connsiteX6" fmla="*/ 1333686 w 6864841"/>
              <a:gd name="connsiteY6" fmla="*/ 8155534 h 8155534"/>
              <a:gd name="connsiteX7" fmla="*/ 1142767 w 6864841"/>
              <a:gd name="connsiteY7" fmla="*/ 7964733 h 8155534"/>
              <a:gd name="connsiteX8" fmla="*/ 951848 w 6864841"/>
              <a:gd name="connsiteY8" fmla="*/ 7773934 h 8155534"/>
              <a:gd name="connsiteX9" fmla="*/ 0 w 6864841"/>
              <a:gd name="connsiteY9" fmla="*/ 7773934 h 815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4841" h="8155534">
                <a:moveTo>
                  <a:pt x="0" y="0"/>
                </a:moveTo>
                <a:lnTo>
                  <a:pt x="4842154" y="0"/>
                </a:lnTo>
                <a:cubicBezTo>
                  <a:pt x="4969764" y="686"/>
                  <a:pt x="5092034" y="51759"/>
                  <a:pt x="5182345" y="142014"/>
                </a:cubicBezTo>
                <a:lnTo>
                  <a:pt x="6722892" y="1681601"/>
                </a:lnTo>
                <a:cubicBezTo>
                  <a:pt x="6813813" y="1772465"/>
                  <a:pt x="6864841" y="1895650"/>
                  <a:pt x="6864841" y="2024171"/>
                </a:cubicBezTo>
                <a:lnTo>
                  <a:pt x="6864841" y="8155534"/>
                </a:lnTo>
                <a:lnTo>
                  <a:pt x="1333686" y="8155534"/>
                </a:lnTo>
                <a:cubicBezTo>
                  <a:pt x="1228273" y="8155534"/>
                  <a:pt x="1142767" y="8070082"/>
                  <a:pt x="1142767" y="7964733"/>
                </a:cubicBezTo>
                <a:cubicBezTo>
                  <a:pt x="1142767" y="7859386"/>
                  <a:pt x="1057262" y="7773934"/>
                  <a:pt x="951848" y="7773934"/>
                </a:cubicBezTo>
                <a:lnTo>
                  <a:pt x="0" y="7773934"/>
                </a:lnTo>
                <a:close/>
              </a:path>
            </a:pathLst>
          </a:custGeom>
          <a:solidFill>
            <a:schemeClr val="bg2">
              <a:lumMod val="90000"/>
            </a:schemeClr>
          </a:solidFill>
        </p:spPr>
        <p:txBody>
          <a:bodyPr wrap="square" anchor="ctr">
            <a:noAutofit/>
          </a:bodyPr>
          <a:lstStyle>
            <a:lvl1pPr algn="ctr">
              <a:defRPr sz="1800"/>
            </a:lvl1pPr>
          </a:lstStyle>
          <a:p>
            <a:r>
              <a:rPr lang="en-US" sz="1800"/>
              <a:t>Click to add photo</a:t>
            </a:r>
            <a:endParaRPr lang="en-US"/>
          </a:p>
        </p:txBody>
      </p:sp>
      <p:pic>
        <p:nvPicPr>
          <p:cNvPr id="3" name="Picture 2">
            <a:extLst>
              <a:ext uri="{FF2B5EF4-FFF2-40B4-BE49-F238E27FC236}">
                <a16:creationId xmlns:a16="http://schemas.microsoft.com/office/drawing/2014/main" id="{FE630184-EC76-DD45-D97B-385680124B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29600" y="2055909"/>
            <a:ext cx="516195" cy="406503"/>
          </a:xfrm>
          <a:prstGeom prst="rect">
            <a:avLst/>
          </a:prstGeom>
        </p:spPr>
      </p:pic>
      <p:pic>
        <p:nvPicPr>
          <p:cNvPr id="7" name="Graphic 6">
            <a:extLst>
              <a:ext uri="{FF2B5EF4-FFF2-40B4-BE49-F238E27FC236}">
                <a16:creationId xmlns:a16="http://schemas.microsoft.com/office/drawing/2014/main" id="{079D9EA2-0A33-7CB9-6830-A288393CA66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11" name="Picture 8">
            <a:extLst>
              <a:ext uri="{FF2B5EF4-FFF2-40B4-BE49-F238E27FC236}">
                <a16:creationId xmlns:a16="http://schemas.microsoft.com/office/drawing/2014/main" id="{74437290-B2DD-0D55-57DC-245175C88C9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59397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3D - Customer Success + Photo 1">
    <p:spTree>
      <p:nvGrpSpPr>
        <p:cNvPr id="1" name=""/>
        <p:cNvGrpSpPr/>
        <p:nvPr/>
      </p:nvGrpSpPr>
      <p:grpSpPr>
        <a:xfrm>
          <a:off x="0" y="0"/>
          <a:ext cx="0" cy="0"/>
          <a:chOff x="0" y="0"/>
          <a:chExt cx="0" cy="0"/>
        </a:xfrm>
      </p:grpSpPr>
      <p:sp>
        <p:nvSpPr>
          <p:cNvPr id="17" name="Picture Placeholder 12">
            <a:extLst>
              <a:ext uri="{FF2B5EF4-FFF2-40B4-BE49-F238E27FC236}">
                <a16:creationId xmlns:a16="http://schemas.microsoft.com/office/drawing/2014/main" id="{00E28613-2657-46DF-9728-B6F64E2E5835}"/>
              </a:ext>
            </a:extLst>
          </p:cNvPr>
          <p:cNvSpPr>
            <a:spLocks noGrp="1"/>
          </p:cNvSpPr>
          <p:nvPr>
            <p:ph type="pic" sz="quarter" idx="10" hasCustomPrompt="1"/>
          </p:nvPr>
        </p:nvSpPr>
        <p:spPr>
          <a:xfrm>
            <a:off x="8223215" y="1"/>
            <a:ext cx="6407185" cy="8156830"/>
          </a:xfrm>
          <a:custGeom>
            <a:avLst/>
            <a:gdLst>
              <a:gd name="connsiteX0" fmla="*/ 0 w 6407184"/>
              <a:gd name="connsiteY0" fmla="*/ 0 h 8156830"/>
              <a:gd name="connsiteX1" fmla="*/ 6407184 w 6407184"/>
              <a:gd name="connsiteY1" fmla="*/ 0 h 8156830"/>
              <a:gd name="connsiteX2" fmla="*/ 6407184 w 6407184"/>
              <a:gd name="connsiteY2" fmla="*/ 8156830 h 8156830"/>
              <a:gd name="connsiteX3" fmla="*/ 34095 w 6407184"/>
              <a:gd name="connsiteY3" fmla="*/ 8156830 h 8156830"/>
              <a:gd name="connsiteX4" fmla="*/ 1635968 w 6407184"/>
              <a:gd name="connsiteY4" fmla="*/ 4591852 h 8156830"/>
              <a:gd name="connsiteX5" fmla="*/ 1635968 w 6407184"/>
              <a:gd name="connsiteY5" fmla="*/ 3640825 h 815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7184" h="8156830">
                <a:moveTo>
                  <a:pt x="0" y="0"/>
                </a:moveTo>
                <a:lnTo>
                  <a:pt x="6407184" y="0"/>
                </a:lnTo>
                <a:lnTo>
                  <a:pt x="6407184" y="8156830"/>
                </a:lnTo>
                <a:lnTo>
                  <a:pt x="34095" y="8156830"/>
                </a:lnTo>
                <a:lnTo>
                  <a:pt x="1635968" y="4591852"/>
                </a:lnTo>
                <a:cubicBezTo>
                  <a:pt x="1771815" y="4289377"/>
                  <a:pt x="1771815" y="3943300"/>
                  <a:pt x="1635968" y="3640825"/>
                </a:cubicBezTo>
                <a:close/>
              </a:path>
            </a:pathLst>
          </a:custGeom>
          <a:solidFill>
            <a:schemeClr val="bg2">
              <a:lumMod val="90000"/>
            </a:schemeClr>
          </a:solidFill>
        </p:spPr>
        <p:txBody>
          <a:bodyPr wrap="square" anchor="ctr">
            <a:noAutofit/>
          </a:bodyPr>
          <a:lstStyle>
            <a:lvl1pPr algn="ctr">
              <a:defRPr sz="1800"/>
            </a:lvl1pPr>
          </a:lstStyle>
          <a:p>
            <a:r>
              <a:rPr lang="en-US" sz="1800"/>
              <a:t>Click to add photo</a:t>
            </a:r>
            <a:endParaRPr lang="en-US"/>
          </a:p>
        </p:txBody>
      </p:sp>
      <p:sp>
        <p:nvSpPr>
          <p:cNvPr id="9" name="Slide Number Placeholder 8"/>
          <p:cNvSpPr>
            <a:spLocks noGrp="1"/>
          </p:cNvSpPr>
          <p:nvPr>
            <p:ph type="sldNum" sz="quarter" idx="12"/>
          </p:nvPr>
        </p:nvSpPr>
        <p:spPr>
          <a:xfrm>
            <a:off x="13714021" y="7620001"/>
            <a:ext cx="459180" cy="4381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11" name="Title 1">
            <a:extLst>
              <a:ext uri="{FF2B5EF4-FFF2-40B4-BE49-F238E27FC236}">
                <a16:creationId xmlns:a16="http://schemas.microsoft.com/office/drawing/2014/main" id="{79A70729-D96F-3B7B-CD9D-91C509DFDCDB}"/>
              </a:ext>
            </a:extLst>
          </p:cNvPr>
          <p:cNvSpPr>
            <a:spLocks noGrp="1"/>
          </p:cNvSpPr>
          <p:nvPr>
            <p:ph type="title" hasCustomPrompt="1"/>
          </p:nvPr>
        </p:nvSpPr>
        <p:spPr>
          <a:xfrm>
            <a:off x="914401" y="914400"/>
            <a:ext cx="6400800" cy="914400"/>
          </a:xfrm>
          <a:prstGeom prst="rect">
            <a:avLst/>
          </a:prstGeom>
        </p:spPr>
        <p:txBody>
          <a:bodyPr/>
          <a:lstStyle>
            <a:lvl1pPr>
              <a:defRPr spc="0"/>
            </a:lvl1pPr>
          </a:lstStyle>
          <a:p>
            <a:r>
              <a:rPr lang="en-US"/>
              <a:t>Click to edit master title style</a:t>
            </a:r>
          </a:p>
        </p:txBody>
      </p:sp>
      <p:sp>
        <p:nvSpPr>
          <p:cNvPr id="14" name="Content Placeholder 2">
            <a:extLst>
              <a:ext uri="{FF2B5EF4-FFF2-40B4-BE49-F238E27FC236}">
                <a16:creationId xmlns:a16="http://schemas.microsoft.com/office/drawing/2014/main" id="{F2E7BAD3-C759-FF06-AEF9-13286F4B35F0}"/>
              </a:ext>
            </a:extLst>
          </p:cNvPr>
          <p:cNvSpPr>
            <a:spLocks noGrp="1"/>
          </p:cNvSpPr>
          <p:nvPr>
            <p:ph sz="half" idx="1"/>
          </p:nvPr>
        </p:nvSpPr>
        <p:spPr>
          <a:xfrm>
            <a:off x="914401" y="2286000"/>
            <a:ext cx="6400800" cy="2286000"/>
          </a:xfrm>
        </p:spPr>
        <p:txBody>
          <a:bodyPr lIns="0" tIns="0" rIns="0" bIns="0"/>
          <a:lstStyle>
            <a:lvl1pPr>
              <a:lnSpc>
                <a:spcPct val="110000"/>
              </a:lnSpc>
              <a:defRPr sz="1800"/>
            </a:lvl1pPr>
            <a:lvl2pPr>
              <a:lnSpc>
                <a:spcPct val="110000"/>
              </a:lnSpc>
              <a:defRPr sz="1800"/>
            </a:lvl2pPr>
            <a:lvl3pPr>
              <a:lnSpc>
                <a:spcPct val="110000"/>
              </a:lnSpc>
              <a:defRPr sz="1800"/>
            </a:lvl3pPr>
          </a:lstStyle>
          <a:p>
            <a:pPr lvl="0"/>
            <a:r>
              <a:rPr lang="en-US"/>
              <a:t>Click to edit Master text styles</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01364F5C-1DE3-0B1A-4024-62F8AD21A505}"/>
              </a:ext>
            </a:extLst>
          </p:cNvPr>
          <p:cNvSpPr>
            <a:spLocks noGrp="1"/>
          </p:cNvSpPr>
          <p:nvPr>
            <p:ph type="body" sz="quarter" idx="13" hasCustomPrompt="1"/>
          </p:nvPr>
        </p:nvSpPr>
        <p:spPr>
          <a:xfrm>
            <a:off x="914400" y="4743450"/>
            <a:ext cx="2743200" cy="914400"/>
          </a:xfrm>
        </p:spPr>
        <p:txBody>
          <a:bodyPr lIns="0" tIns="0" rIns="0" bIns="0" anchor="t">
            <a:normAutofit/>
          </a:bodyPr>
          <a:lstStyle>
            <a:lvl1pPr marL="0" indent="0" algn="l">
              <a:buNone/>
              <a:defRPr sz="6000" b="1" i="0">
                <a:solidFill>
                  <a:schemeClr val="accent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13" name="Content Placeholder 2">
            <a:extLst>
              <a:ext uri="{FF2B5EF4-FFF2-40B4-BE49-F238E27FC236}">
                <a16:creationId xmlns:a16="http://schemas.microsoft.com/office/drawing/2014/main" id="{86A4AA4A-4E1A-72C0-D8AC-B717491B0A58}"/>
              </a:ext>
            </a:extLst>
          </p:cNvPr>
          <p:cNvSpPr>
            <a:spLocks noGrp="1"/>
          </p:cNvSpPr>
          <p:nvPr>
            <p:ph sz="half" idx="14" hasCustomPrompt="1"/>
          </p:nvPr>
        </p:nvSpPr>
        <p:spPr>
          <a:xfrm>
            <a:off x="914400" y="5714999"/>
            <a:ext cx="2743200" cy="1371600"/>
          </a:xfrm>
        </p:spPr>
        <p:txBody>
          <a:bodyPr lIns="0" tIns="0" rIns="0" bIns="0">
            <a:noAutofit/>
          </a:bodyPr>
          <a:lstStyle>
            <a:lvl1pPr marL="0" marR="0" indent="0" algn="l" defTabSz="1097299" rtl="0" eaLnBrk="1" fontAlgn="auto" latinLnBrk="0" hangingPunct="1">
              <a:lnSpc>
                <a:spcPts val="2400"/>
              </a:lnSpc>
              <a:spcBef>
                <a:spcPts val="1200"/>
              </a:spcBef>
              <a:spcAft>
                <a:spcPts val="0"/>
              </a:spcAft>
              <a:buClrTx/>
              <a:buSzTx/>
              <a:buFont typeface="Arial" panose="020B0604020202020204" pitchFamily="34" charset="0"/>
              <a:buNone/>
              <a:tabLst/>
              <a:defRPr sz="1800" b="0" i="0">
                <a:solidFill>
                  <a:schemeClr val="bg1"/>
                </a:solidFill>
                <a:latin typeface="Arial" panose="020B0604020202020204" pitchFamily="34" charset="0"/>
                <a:cs typeface="Arial" panose="020B0604020202020204" pitchFamily="34" charset="0"/>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a:t>
            </a:r>
          </a:p>
        </p:txBody>
      </p:sp>
      <p:sp>
        <p:nvSpPr>
          <p:cNvPr id="15" name="Text Placeholder 4">
            <a:extLst>
              <a:ext uri="{FF2B5EF4-FFF2-40B4-BE49-F238E27FC236}">
                <a16:creationId xmlns:a16="http://schemas.microsoft.com/office/drawing/2014/main" id="{3D44497F-9A62-9164-54E5-40E3B6886B84}"/>
              </a:ext>
            </a:extLst>
          </p:cNvPr>
          <p:cNvSpPr>
            <a:spLocks noGrp="1"/>
          </p:cNvSpPr>
          <p:nvPr>
            <p:ph type="body" sz="quarter" idx="16" hasCustomPrompt="1"/>
          </p:nvPr>
        </p:nvSpPr>
        <p:spPr>
          <a:xfrm>
            <a:off x="4572001" y="4743449"/>
            <a:ext cx="2743200" cy="914400"/>
          </a:xfrm>
        </p:spPr>
        <p:txBody>
          <a:bodyPr lIns="0" tIns="0" rIns="0" bIns="0" anchor="t">
            <a:normAutofit/>
          </a:bodyPr>
          <a:lstStyle>
            <a:lvl1pPr marL="0" indent="0" algn="l">
              <a:buNone/>
              <a:defRPr sz="6000" b="1" i="0">
                <a:solidFill>
                  <a:schemeClr val="accent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16" name="Content Placeholder 2">
            <a:extLst>
              <a:ext uri="{FF2B5EF4-FFF2-40B4-BE49-F238E27FC236}">
                <a16:creationId xmlns:a16="http://schemas.microsoft.com/office/drawing/2014/main" id="{E0A07BA7-A1B0-ED5B-8338-41E0BD5EB9A3}"/>
              </a:ext>
            </a:extLst>
          </p:cNvPr>
          <p:cNvSpPr>
            <a:spLocks noGrp="1"/>
          </p:cNvSpPr>
          <p:nvPr>
            <p:ph sz="half" idx="17" hasCustomPrompt="1"/>
          </p:nvPr>
        </p:nvSpPr>
        <p:spPr>
          <a:xfrm>
            <a:off x="4572001" y="5714998"/>
            <a:ext cx="2743200" cy="1371600"/>
          </a:xfrm>
        </p:spPr>
        <p:txBody>
          <a:bodyPr lIns="0" tIns="0" rIns="0" bIns="0">
            <a:noAutofit/>
          </a:bodyPr>
          <a:lstStyle>
            <a:lvl1pPr marL="0" marR="0" indent="0" algn="l" defTabSz="1097299" rtl="0" eaLnBrk="1" fontAlgn="auto" latinLnBrk="0" hangingPunct="1">
              <a:lnSpc>
                <a:spcPts val="2400"/>
              </a:lnSpc>
              <a:spcBef>
                <a:spcPts val="1200"/>
              </a:spcBef>
              <a:spcAft>
                <a:spcPts val="0"/>
              </a:spcAft>
              <a:buClrTx/>
              <a:buSzTx/>
              <a:buFont typeface="Arial" panose="020B0604020202020204" pitchFamily="34" charset="0"/>
              <a:buNone/>
              <a:tabLst/>
              <a:defRPr sz="1800" b="0" i="0">
                <a:solidFill>
                  <a:schemeClr val="bg1"/>
                </a:solidFill>
                <a:latin typeface="Arial" panose="020B0604020202020204" pitchFamily="34" charset="0"/>
                <a:cs typeface="Arial" panose="020B0604020202020204" pitchFamily="34" charset="0"/>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a:t>
            </a:r>
          </a:p>
        </p:txBody>
      </p:sp>
      <p:pic>
        <p:nvPicPr>
          <p:cNvPr id="5" name="Graphic 4">
            <a:extLst>
              <a:ext uri="{FF2B5EF4-FFF2-40B4-BE49-F238E27FC236}">
                <a16:creationId xmlns:a16="http://schemas.microsoft.com/office/drawing/2014/main" id="{171CFFE4-CD59-9354-6F6D-AC15678734E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6" name="Picture 8">
            <a:extLst>
              <a:ext uri="{FF2B5EF4-FFF2-40B4-BE49-F238E27FC236}">
                <a16:creationId xmlns:a16="http://schemas.microsoft.com/office/drawing/2014/main" id="{B15033C8-C38B-DA78-3F20-887307D1F8B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C09DF748-F60F-AC2D-00C2-4D3EB3083EDD}"/>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Tree>
    <p:extLst>
      <p:ext uri="{BB962C8B-B14F-4D97-AF65-F5344CB8AC3E}">
        <p14:creationId xmlns:p14="http://schemas.microsoft.com/office/powerpoint/2010/main" val="2206839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4D - Customer Success + Photo 2">
    <p:spTree>
      <p:nvGrpSpPr>
        <p:cNvPr id="1" name=""/>
        <p:cNvGrpSpPr/>
        <p:nvPr/>
      </p:nvGrpSpPr>
      <p:grpSpPr>
        <a:xfrm>
          <a:off x="0" y="0"/>
          <a:ext cx="0" cy="0"/>
          <a:chOff x="0" y="0"/>
          <a:chExt cx="0" cy="0"/>
        </a:xfrm>
      </p:grpSpPr>
      <p:sp>
        <p:nvSpPr>
          <p:cNvPr id="49" name="Picture Placeholder 11">
            <a:extLst>
              <a:ext uri="{FF2B5EF4-FFF2-40B4-BE49-F238E27FC236}">
                <a16:creationId xmlns:a16="http://schemas.microsoft.com/office/drawing/2014/main" id="{D72240C6-FDE0-2D87-F3D7-E9692EF2681E}"/>
              </a:ext>
            </a:extLst>
          </p:cNvPr>
          <p:cNvSpPr>
            <a:spLocks noGrp="1"/>
          </p:cNvSpPr>
          <p:nvPr>
            <p:ph type="pic" sz="quarter" idx="10" hasCustomPrompt="1"/>
          </p:nvPr>
        </p:nvSpPr>
        <p:spPr>
          <a:xfrm>
            <a:off x="1" y="2740086"/>
            <a:ext cx="14631239" cy="5412333"/>
          </a:xfrm>
          <a:custGeom>
            <a:avLst/>
            <a:gdLst>
              <a:gd name="connsiteX0" fmla="*/ 8687848 w 14631239"/>
              <a:gd name="connsiteY0" fmla="*/ 0 h 5412333"/>
              <a:gd name="connsiteX1" fmla="*/ 14631239 w 14631239"/>
              <a:gd name="connsiteY1" fmla="*/ 0 h 5412333"/>
              <a:gd name="connsiteX2" fmla="*/ 14631239 w 14631239"/>
              <a:gd name="connsiteY2" fmla="*/ 5412333 h 5412333"/>
              <a:gd name="connsiteX3" fmla="*/ 1326958 w 14631239"/>
              <a:gd name="connsiteY3" fmla="*/ 5412333 h 5412333"/>
              <a:gd name="connsiteX4" fmla="*/ 1136030 w 14631239"/>
              <a:gd name="connsiteY4" fmla="*/ 5221519 h 5412333"/>
              <a:gd name="connsiteX5" fmla="*/ 945103 w 14631239"/>
              <a:gd name="connsiteY5" fmla="*/ 5030704 h 5412333"/>
              <a:gd name="connsiteX6" fmla="*/ 0 w 14631239"/>
              <a:gd name="connsiteY6" fmla="*/ 5030704 h 5412333"/>
              <a:gd name="connsiteX7" fmla="*/ 0 w 14631239"/>
              <a:gd name="connsiteY7" fmla="*/ 2743674 h 5412333"/>
              <a:gd name="connsiteX8" fmla="*/ 7788133 w 14631239"/>
              <a:gd name="connsiteY8" fmla="*/ 2743674 h 5412333"/>
              <a:gd name="connsiteX9" fmla="*/ 8245810 w 14631239"/>
              <a:gd name="connsiteY9" fmla="*/ 2282380 h 5412333"/>
              <a:gd name="connsiteX10" fmla="*/ 8230172 w 14631239"/>
              <a:gd name="connsiteY10" fmla="*/ 461294 h 5412333"/>
              <a:gd name="connsiteX11" fmla="*/ 8687848 w 14631239"/>
              <a:gd name="connsiteY11" fmla="*/ 0 h 5412333"/>
              <a:gd name="connsiteX0" fmla="*/ 8687848 w 14631239"/>
              <a:gd name="connsiteY0" fmla="*/ 0 h 5412333"/>
              <a:gd name="connsiteX1" fmla="*/ 14631239 w 14631239"/>
              <a:gd name="connsiteY1" fmla="*/ 0 h 5412333"/>
              <a:gd name="connsiteX2" fmla="*/ 14631239 w 14631239"/>
              <a:gd name="connsiteY2" fmla="*/ 5412333 h 5412333"/>
              <a:gd name="connsiteX3" fmla="*/ 1326958 w 14631239"/>
              <a:gd name="connsiteY3" fmla="*/ 5412333 h 5412333"/>
              <a:gd name="connsiteX4" fmla="*/ 1136030 w 14631239"/>
              <a:gd name="connsiteY4" fmla="*/ 5221519 h 5412333"/>
              <a:gd name="connsiteX5" fmla="*/ 945103 w 14631239"/>
              <a:gd name="connsiteY5" fmla="*/ 5030704 h 5412333"/>
              <a:gd name="connsiteX6" fmla="*/ 0 w 14631239"/>
              <a:gd name="connsiteY6" fmla="*/ 5030704 h 5412333"/>
              <a:gd name="connsiteX7" fmla="*/ 0 w 14631239"/>
              <a:gd name="connsiteY7" fmla="*/ 2743674 h 5412333"/>
              <a:gd name="connsiteX8" fmla="*/ 7788133 w 14631239"/>
              <a:gd name="connsiteY8" fmla="*/ 2743674 h 5412333"/>
              <a:gd name="connsiteX9" fmla="*/ 8236285 w 14631239"/>
              <a:gd name="connsiteY9" fmla="*/ 2282380 h 5412333"/>
              <a:gd name="connsiteX10" fmla="*/ 8230172 w 14631239"/>
              <a:gd name="connsiteY10" fmla="*/ 461294 h 5412333"/>
              <a:gd name="connsiteX11" fmla="*/ 8687848 w 14631239"/>
              <a:gd name="connsiteY11" fmla="*/ 0 h 5412333"/>
              <a:gd name="connsiteX0" fmla="*/ 8687848 w 14631239"/>
              <a:gd name="connsiteY0" fmla="*/ 0 h 5412333"/>
              <a:gd name="connsiteX1" fmla="*/ 14631239 w 14631239"/>
              <a:gd name="connsiteY1" fmla="*/ 0 h 5412333"/>
              <a:gd name="connsiteX2" fmla="*/ 14631239 w 14631239"/>
              <a:gd name="connsiteY2" fmla="*/ 5412333 h 5412333"/>
              <a:gd name="connsiteX3" fmla="*/ 1326958 w 14631239"/>
              <a:gd name="connsiteY3" fmla="*/ 5412333 h 5412333"/>
              <a:gd name="connsiteX4" fmla="*/ 1136030 w 14631239"/>
              <a:gd name="connsiteY4" fmla="*/ 5221519 h 5412333"/>
              <a:gd name="connsiteX5" fmla="*/ 945103 w 14631239"/>
              <a:gd name="connsiteY5" fmla="*/ 5030704 h 5412333"/>
              <a:gd name="connsiteX6" fmla="*/ 0 w 14631239"/>
              <a:gd name="connsiteY6" fmla="*/ 5030704 h 5412333"/>
              <a:gd name="connsiteX7" fmla="*/ 0 w 14631239"/>
              <a:gd name="connsiteY7" fmla="*/ 2743674 h 5412333"/>
              <a:gd name="connsiteX8" fmla="*/ 7788133 w 14631239"/>
              <a:gd name="connsiteY8" fmla="*/ 2743674 h 5412333"/>
              <a:gd name="connsiteX9" fmla="*/ 8229935 w 14631239"/>
              <a:gd name="connsiteY9" fmla="*/ 2282380 h 5412333"/>
              <a:gd name="connsiteX10" fmla="*/ 8230172 w 14631239"/>
              <a:gd name="connsiteY10" fmla="*/ 461294 h 5412333"/>
              <a:gd name="connsiteX11" fmla="*/ 8687848 w 14631239"/>
              <a:gd name="connsiteY11" fmla="*/ 0 h 5412333"/>
              <a:gd name="connsiteX0" fmla="*/ 8687848 w 14631239"/>
              <a:gd name="connsiteY0" fmla="*/ 0 h 5412333"/>
              <a:gd name="connsiteX1" fmla="*/ 14631239 w 14631239"/>
              <a:gd name="connsiteY1" fmla="*/ 0 h 5412333"/>
              <a:gd name="connsiteX2" fmla="*/ 14631239 w 14631239"/>
              <a:gd name="connsiteY2" fmla="*/ 5412333 h 5412333"/>
              <a:gd name="connsiteX3" fmla="*/ 1326958 w 14631239"/>
              <a:gd name="connsiteY3" fmla="*/ 5412333 h 5412333"/>
              <a:gd name="connsiteX4" fmla="*/ 1136030 w 14631239"/>
              <a:gd name="connsiteY4" fmla="*/ 5221519 h 5412333"/>
              <a:gd name="connsiteX5" fmla="*/ 945103 w 14631239"/>
              <a:gd name="connsiteY5" fmla="*/ 5030704 h 5412333"/>
              <a:gd name="connsiteX6" fmla="*/ 0 w 14631239"/>
              <a:gd name="connsiteY6" fmla="*/ 5030704 h 5412333"/>
              <a:gd name="connsiteX7" fmla="*/ 0 w 14631239"/>
              <a:gd name="connsiteY7" fmla="*/ 2743674 h 5412333"/>
              <a:gd name="connsiteX8" fmla="*/ 7788133 w 14631239"/>
              <a:gd name="connsiteY8" fmla="*/ 2743674 h 5412333"/>
              <a:gd name="connsiteX9" fmla="*/ 8229935 w 14631239"/>
              <a:gd name="connsiteY9" fmla="*/ 2282380 h 5412333"/>
              <a:gd name="connsiteX10" fmla="*/ 8230172 w 14631239"/>
              <a:gd name="connsiteY10" fmla="*/ 461294 h 5412333"/>
              <a:gd name="connsiteX11" fmla="*/ 8687848 w 14631239"/>
              <a:gd name="connsiteY11" fmla="*/ 0 h 5412333"/>
              <a:gd name="connsiteX0" fmla="*/ 8687848 w 14631239"/>
              <a:gd name="connsiteY0" fmla="*/ 0 h 5412333"/>
              <a:gd name="connsiteX1" fmla="*/ 14631239 w 14631239"/>
              <a:gd name="connsiteY1" fmla="*/ 0 h 5412333"/>
              <a:gd name="connsiteX2" fmla="*/ 14631239 w 14631239"/>
              <a:gd name="connsiteY2" fmla="*/ 5412333 h 5412333"/>
              <a:gd name="connsiteX3" fmla="*/ 1326958 w 14631239"/>
              <a:gd name="connsiteY3" fmla="*/ 5412333 h 5412333"/>
              <a:gd name="connsiteX4" fmla="*/ 1136030 w 14631239"/>
              <a:gd name="connsiteY4" fmla="*/ 5221519 h 5412333"/>
              <a:gd name="connsiteX5" fmla="*/ 945103 w 14631239"/>
              <a:gd name="connsiteY5" fmla="*/ 5030704 h 5412333"/>
              <a:gd name="connsiteX6" fmla="*/ 0 w 14631239"/>
              <a:gd name="connsiteY6" fmla="*/ 5030704 h 5412333"/>
              <a:gd name="connsiteX7" fmla="*/ 0 w 14631239"/>
              <a:gd name="connsiteY7" fmla="*/ 2743674 h 5412333"/>
              <a:gd name="connsiteX8" fmla="*/ 7788133 w 14631239"/>
              <a:gd name="connsiteY8" fmla="*/ 2743674 h 5412333"/>
              <a:gd name="connsiteX9" fmla="*/ 8229935 w 14631239"/>
              <a:gd name="connsiteY9" fmla="*/ 2282380 h 5412333"/>
              <a:gd name="connsiteX10" fmla="*/ 8230172 w 14631239"/>
              <a:gd name="connsiteY10" fmla="*/ 461294 h 5412333"/>
              <a:gd name="connsiteX11" fmla="*/ 8687848 w 14631239"/>
              <a:gd name="connsiteY11" fmla="*/ 0 h 541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1239" h="5412333">
                <a:moveTo>
                  <a:pt x="8687848" y="0"/>
                </a:moveTo>
                <a:lnTo>
                  <a:pt x="14631239" y="0"/>
                </a:lnTo>
                <a:lnTo>
                  <a:pt x="14631239" y="5412333"/>
                </a:lnTo>
                <a:lnTo>
                  <a:pt x="1326958" y="5412333"/>
                </a:lnTo>
                <a:cubicBezTo>
                  <a:pt x="1221463" y="5412333"/>
                  <a:pt x="1136030" y="5326875"/>
                  <a:pt x="1136030" y="5221519"/>
                </a:cubicBezTo>
                <a:cubicBezTo>
                  <a:pt x="1136030" y="5116163"/>
                  <a:pt x="1050521" y="5030704"/>
                  <a:pt x="945103" y="5030704"/>
                </a:cubicBezTo>
                <a:lnTo>
                  <a:pt x="0" y="5030704"/>
                </a:lnTo>
                <a:lnTo>
                  <a:pt x="0" y="2743674"/>
                </a:lnTo>
                <a:lnTo>
                  <a:pt x="7788133" y="2743674"/>
                </a:lnTo>
                <a:cubicBezTo>
                  <a:pt x="8042448" y="2743674"/>
                  <a:pt x="8232147" y="2536545"/>
                  <a:pt x="8229935" y="2282380"/>
                </a:cubicBezTo>
                <a:cubicBezTo>
                  <a:pt x="8227897" y="1681701"/>
                  <a:pt x="8235385" y="1068323"/>
                  <a:pt x="8230172" y="461294"/>
                </a:cubicBezTo>
                <a:cubicBezTo>
                  <a:pt x="8228037" y="207205"/>
                  <a:pt x="8433533" y="0"/>
                  <a:pt x="8687848" y="0"/>
                </a:cubicBezTo>
                <a:close/>
              </a:path>
            </a:pathLst>
          </a:custGeom>
          <a:solidFill>
            <a:schemeClr val="bg2">
              <a:lumMod val="90000"/>
            </a:schemeClr>
          </a:solidFill>
        </p:spPr>
        <p:txBody>
          <a:bodyPr wrap="square" bIns="1188720" anchor="b">
            <a:noAutofit/>
          </a:bodyPr>
          <a:lstStyle>
            <a:lvl1pPr algn="ctr">
              <a:defRPr sz="1800"/>
            </a:lvl1pPr>
          </a:lstStyle>
          <a:p>
            <a:r>
              <a:rPr lang="en-US"/>
              <a:t>Click to add photo</a:t>
            </a:r>
          </a:p>
        </p:txBody>
      </p:sp>
      <p:sp>
        <p:nvSpPr>
          <p:cNvPr id="30" name="Slide Number Placeholder 8">
            <a:extLst>
              <a:ext uri="{FF2B5EF4-FFF2-40B4-BE49-F238E27FC236}">
                <a16:creationId xmlns:a16="http://schemas.microsoft.com/office/drawing/2014/main" id="{B01EE330-0ACA-FB2F-2E2E-34A1CCA4DCA2}"/>
              </a:ext>
            </a:extLst>
          </p:cNvPr>
          <p:cNvSpPr>
            <a:spLocks noGrp="1"/>
          </p:cNvSpPr>
          <p:nvPr>
            <p:ph type="sldNum" sz="quarter" idx="12"/>
          </p:nvPr>
        </p:nvSpPr>
        <p:spPr>
          <a:xfrm>
            <a:off x="13714021" y="7620001"/>
            <a:ext cx="459180" cy="4381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33" name="Text Placeholder 4">
            <a:extLst>
              <a:ext uri="{FF2B5EF4-FFF2-40B4-BE49-F238E27FC236}">
                <a16:creationId xmlns:a16="http://schemas.microsoft.com/office/drawing/2014/main" id="{9D7F066D-4F3E-1A33-737A-046C137C0799}"/>
              </a:ext>
            </a:extLst>
          </p:cNvPr>
          <p:cNvSpPr>
            <a:spLocks noGrp="1"/>
          </p:cNvSpPr>
          <p:nvPr>
            <p:ph type="body" sz="quarter" idx="13" hasCustomPrompt="1"/>
          </p:nvPr>
        </p:nvSpPr>
        <p:spPr>
          <a:xfrm>
            <a:off x="914400" y="2476500"/>
            <a:ext cx="2743200" cy="914400"/>
          </a:xfrm>
        </p:spPr>
        <p:txBody>
          <a:bodyPr lIns="0" tIns="0" rIns="0" bIns="0" anchor="t">
            <a:normAutofit/>
          </a:bodyPr>
          <a:lstStyle>
            <a:lvl1pPr marL="0" indent="0" algn="l">
              <a:buNone/>
              <a:defRPr sz="6000" b="1" i="0">
                <a:solidFill>
                  <a:schemeClr val="tx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34" name="Content Placeholder 2">
            <a:extLst>
              <a:ext uri="{FF2B5EF4-FFF2-40B4-BE49-F238E27FC236}">
                <a16:creationId xmlns:a16="http://schemas.microsoft.com/office/drawing/2014/main" id="{4D388189-E00D-3032-664A-98497DF600F8}"/>
              </a:ext>
            </a:extLst>
          </p:cNvPr>
          <p:cNvSpPr>
            <a:spLocks noGrp="1"/>
          </p:cNvSpPr>
          <p:nvPr>
            <p:ph sz="half" idx="14" hasCustomPrompt="1"/>
          </p:nvPr>
        </p:nvSpPr>
        <p:spPr>
          <a:xfrm>
            <a:off x="914400" y="3446492"/>
            <a:ext cx="2743200" cy="1828801"/>
          </a:xfrm>
        </p:spPr>
        <p:txBody>
          <a:bodyPr lIns="0" tIns="0" rIns="0" bIns="0">
            <a:noAutofit/>
          </a:bodyPr>
          <a:lstStyle>
            <a:lvl1pPr marL="0" marR="0" indent="0" algn="l" defTabSz="1097299" rtl="0" eaLnBrk="1" fontAlgn="auto" latinLnBrk="0" hangingPunct="1">
              <a:lnSpc>
                <a:spcPts val="2400"/>
              </a:lnSpc>
              <a:spcBef>
                <a:spcPts val="1200"/>
              </a:spcBef>
              <a:spcAft>
                <a:spcPts val="0"/>
              </a:spcAft>
              <a:buClrTx/>
              <a:buSzTx/>
              <a:buFont typeface="Arial" panose="020B0604020202020204" pitchFamily="34" charset="0"/>
              <a:buNone/>
              <a:tabLst/>
              <a:defRPr sz="1800" b="0" i="0">
                <a:solidFill>
                  <a:schemeClr val="bg1"/>
                </a:solidFill>
                <a:latin typeface="Arial" panose="020B0604020202020204" pitchFamily="34" charset="0"/>
                <a:cs typeface="Arial" panose="020B0604020202020204" pitchFamily="34" charset="0"/>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a:t>
            </a:r>
          </a:p>
        </p:txBody>
      </p:sp>
      <p:sp>
        <p:nvSpPr>
          <p:cNvPr id="35" name="Text Placeholder 4">
            <a:extLst>
              <a:ext uri="{FF2B5EF4-FFF2-40B4-BE49-F238E27FC236}">
                <a16:creationId xmlns:a16="http://schemas.microsoft.com/office/drawing/2014/main" id="{9848A903-5C60-4314-CB49-573B134FDFA1}"/>
              </a:ext>
            </a:extLst>
          </p:cNvPr>
          <p:cNvSpPr>
            <a:spLocks noGrp="1"/>
          </p:cNvSpPr>
          <p:nvPr>
            <p:ph type="body" sz="quarter" idx="15" hasCustomPrompt="1"/>
          </p:nvPr>
        </p:nvSpPr>
        <p:spPr>
          <a:xfrm>
            <a:off x="4572001" y="2476499"/>
            <a:ext cx="2743200" cy="914400"/>
          </a:xfrm>
        </p:spPr>
        <p:txBody>
          <a:bodyPr lIns="0" tIns="0" rIns="0" bIns="0" anchor="t">
            <a:normAutofit/>
          </a:bodyPr>
          <a:lstStyle>
            <a:lvl1pPr marL="0" indent="0" algn="l">
              <a:buNone/>
              <a:defRPr sz="6000" b="1" i="0">
                <a:solidFill>
                  <a:schemeClr val="tx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36" name="Content Placeholder 2">
            <a:extLst>
              <a:ext uri="{FF2B5EF4-FFF2-40B4-BE49-F238E27FC236}">
                <a16:creationId xmlns:a16="http://schemas.microsoft.com/office/drawing/2014/main" id="{D10A0A6B-FF10-FCCA-EB44-5426F3539266}"/>
              </a:ext>
            </a:extLst>
          </p:cNvPr>
          <p:cNvSpPr>
            <a:spLocks noGrp="1"/>
          </p:cNvSpPr>
          <p:nvPr>
            <p:ph sz="half" idx="16" hasCustomPrompt="1"/>
          </p:nvPr>
        </p:nvSpPr>
        <p:spPr>
          <a:xfrm>
            <a:off x="4572001" y="3446491"/>
            <a:ext cx="2743200" cy="1828801"/>
          </a:xfrm>
        </p:spPr>
        <p:txBody>
          <a:bodyPr lIns="0" tIns="0" rIns="0" bIns="0">
            <a:noAutofit/>
          </a:bodyPr>
          <a:lstStyle>
            <a:lvl1pPr marL="0" marR="0" indent="0" algn="l" defTabSz="1097299" rtl="0" eaLnBrk="1" fontAlgn="auto" latinLnBrk="0" hangingPunct="1">
              <a:lnSpc>
                <a:spcPts val="2400"/>
              </a:lnSpc>
              <a:spcBef>
                <a:spcPts val="1200"/>
              </a:spcBef>
              <a:spcAft>
                <a:spcPts val="0"/>
              </a:spcAft>
              <a:buClrTx/>
              <a:buSzTx/>
              <a:buFont typeface="Arial" panose="020B0604020202020204" pitchFamily="34" charset="0"/>
              <a:buNone/>
              <a:tabLst/>
              <a:defRPr sz="1800" b="0" i="0">
                <a:solidFill>
                  <a:schemeClr val="bg1"/>
                </a:solidFill>
                <a:latin typeface="Arial" panose="020B0604020202020204" pitchFamily="34" charset="0"/>
                <a:cs typeface="Arial" panose="020B0604020202020204" pitchFamily="34" charset="0"/>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a:t>
            </a:r>
          </a:p>
        </p:txBody>
      </p:sp>
      <p:sp>
        <p:nvSpPr>
          <p:cNvPr id="47" name="Text Placeholder 16">
            <a:extLst>
              <a:ext uri="{FF2B5EF4-FFF2-40B4-BE49-F238E27FC236}">
                <a16:creationId xmlns:a16="http://schemas.microsoft.com/office/drawing/2014/main" id="{C33E35D8-F9D5-9423-BD48-55C643F0EE1B}"/>
              </a:ext>
            </a:extLst>
          </p:cNvPr>
          <p:cNvSpPr>
            <a:spLocks noGrp="1"/>
          </p:cNvSpPr>
          <p:nvPr>
            <p:ph type="body" sz="quarter" idx="19" hasCustomPrompt="1"/>
          </p:nvPr>
        </p:nvSpPr>
        <p:spPr>
          <a:xfrm>
            <a:off x="10970822" y="1600200"/>
            <a:ext cx="2743200" cy="228600"/>
          </a:xfrm>
        </p:spPr>
        <p:txBody>
          <a:bodyPr lIns="0" tIns="0" rIns="0" bIns="0">
            <a:noAutofit/>
          </a:bodyPr>
          <a:lstStyle>
            <a:lvl1pPr marL="0" indent="0" algn="r">
              <a:buNone/>
              <a:defRPr sz="1400">
                <a:solidFill>
                  <a:schemeClr val="bg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a:t>Solving for XXXX</a:t>
            </a:r>
          </a:p>
        </p:txBody>
      </p:sp>
      <p:sp>
        <p:nvSpPr>
          <p:cNvPr id="48" name="Text Placeholder 18">
            <a:extLst>
              <a:ext uri="{FF2B5EF4-FFF2-40B4-BE49-F238E27FC236}">
                <a16:creationId xmlns:a16="http://schemas.microsoft.com/office/drawing/2014/main" id="{8A01A36D-43BB-2BD6-6080-EAE94C238EDE}"/>
              </a:ext>
            </a:extLst>
          </p:cNvPr>
          <p:cNvSpPr>
            <a:spLocks noGrp="1"/>
          </p:cNvSpPr>
          <p:nvPr>
            <p:ph type="body" sz="quarter" idx="20" hasCustomPrompt="1"/>
          </p:nvPr>
        </p:nvSpPr>
        <p:spPr>
          <a:xfrm>
            <a:off x="10970822" y="1333500"/>
            <a:ext cx="2743200" cy="228600"/>
          </a:xfrm>
        </p:spPr>
        <p:txBody>
          <a:bodyPr lIns="0" tIns="0" rIns="0" bIns="0" anchor="b">
            <a:noAutofit/>
          </a:bodyPr>
          <a:lstStyle>
            <a:lvl1pPr marL="0" indent="0" algn="r">
              <a:buNone/>
              <a:defRPr sz="14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X.</a:t>
            </a:r>
          </a:p>
        </p:txBody>
      </p:sp>
      <p:sp>
        <p:nvSpPr>
          <p:cNvPr id="4" name="Title 1">
            <a:extLst>
              <a:ext uri="{FF2B5EF4-FFF2-40B4-BE49-F238E27FC236}">
                <a16:creationId xmlns:a16="http://schemas.microsoft.com/office/drawing/2014/main" id="{2A1ED311-85B5-BA04-E80E-DAFE8B12A562}"/>
              </a:ext>
            </a:extLst>
          </p:cNvPr>
          <p:cNvSpPr>
            <a:spLocks noGrp="1"/>
          </p:cNvSpPr>
          <p:nvPr>
            <p:ph type="title" hasCustomPrompt="1"/>
          </p:nvPr>
        </p:nvSpPr>
        <p:spPr>
          <a:xfrm>
            <a:off x="914401" y="914400"/>
            <a:ext cx="6400800" cy="914400"/>
          </a:xfrm>
          <a:prstGeom prst="rect">
            <a:avLst/>
          </a:prstGeom>
        </p:spPr>
        <p:txBody>
          <a:bodyPr/>
          <a:lstStyle/>
          <a:p>
            <a:r>
              <a:rPr lang="en-US"/>
              <a:t>Click to edit master title style</a:t>
            </a:r>
          </a:p>
        </p:txBody>
      </p:sp>
      <p:pic>
        <p:nvPicPr>
          <p:cNvPr id="7" name="Graphic 6">
            <a:extLst>
              <a:ext uri="{FF2B5EF4-FFF2-40B4-BE49-F238E27FC236}">
                <a16:creationId xmlns:a16="http://schemas.microsoft.com/office/drawing/2014/main" id="{12CF7A2E-E453-DC27-B421-BF50CAAC565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8" name="Picture 8">
            <a:extLst>
              <a:ext uri="{FF2B5EF4-FFF2-40B4-BE49-F238E27FC236}">
                <a16:creationId xmlns:a16="http://schemas.microsoft.com/office/drawing/2014/main" id="{9605D4A1-2AA0-4D7A-8435-6AC9B640EF0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B16AE235-67BB-837C-B9DF-9812BCC48F1E}"/>
              </a:ext>
            </a:extLst>
          </p:cNvPr>
          <p:cNvSpPr>
            <a:spLocks noGrp="1"/>
          </p:cNvSpPr>
          <p:nvPr>
            <p:ph type="body" sz="quarter" idx="21"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Tree>
    <p:extLst>
      <p:ext uri="{BB962C8B-B14F-4D97-AF65-F5344CB8AC3E}">
        <p14:creationId xmlns:p14="http://schemas.microsoft.com/office/powerpoint/2010/main" val="332415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5D - Produc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7" name="Picture Placeholder 6">
            <a:extLst>
              <a:ext uri="{FF2B5EF4-FFF2-40B4-BE49-F238E27FC236}">
                <a16:creationId xmlns:a16="http://schemas.microsoft.com/office/drawing/2014/main" id="{6A0FD388-004B-9304-C408-3829E2764193}"/>
              </a:ext>
            </a:extLst>
          </p:cNvPr>
          <p:cNvSpPr>
            <a:spLocks noGrp="1"/>
          </p:cNvSpPr>
          <p:nvPr>
            <p:ph type="pic" sz="quarter" idx="16" hasCustomPrompt="1"/>
          </p:nvPr>
        </p:nvSpPr>
        <p:spPr>
          <a:xfrm>
            <a:off x="7802563" y="1492250"/>
            <a:ext cx="6826250" cy="4479925"/>
          </a:xfrm>
          <a:solidFill>
            <a:schemeClr val="bg2">
              <a:lumMod val="95000"/>
            </a:schemeClr>
          </a:solidFill>
        </p:spPr>
        <p:txBody>
          <a:bodyPr anchor="ctr">
            <a:normAutofit/>
          </a:bodyPr>
          <a:lstStyle>
            <a:lvl1pPr algn="ctr">
              <a:defRPr sz="1800"/>
            </a:lvl1pPr>
          </a:lstStyle>
          <a:p>
            <a:r>
              <a:rPr lang="en-US"/>
              <a:t>Click to add screen</a:t>
            </a:r>
          </a:p>
        </p:txBody>
      </p:sp>
      <p:sp>
        <p:nvSpPr>
          <p:cNvPr id="11" name="Title 1">
            <a:extLst>
              <a:ext uri="{FF2B5EF4-FFF2-40B4-BE49-F238E27FC236}">
                <a16:creationId xmlns:a16="http://schemas.microsoft.com/office/drawing/2014/main" id="{A7E72DA7-2A75-1F5F-262B-C0DE6F655C41}"/>
              </a:ext>
            </a:extLst>
          </p:cNvPr>
          <p:cNvSpPr>
            <a:spLocks noGrp="1"/>
          </p:cNvSpPr>
          <p:nvPr>
            <p:ph type="title" hasCustomPrompt="1"/>
          </p:nvPr>
        </p:nvSpPr>
        <p:spPr>
          <a:xfrm>
            <a:off x="914401" y="914400"/>
            <a:ext cx="5487761" cy="1371600"/>
          </a:xfrm>
          <a:prstGeom prst="rect">
            <a:avLst/>
          </a:prstGeom>
        </p:spPr>
        <p:txBody>
          <a:bodyPr/>
          <a:lstStyle/>
          <a:p>
            <a:r>
              <a:rPr lang="en-US"/>
              <a:t>Click to edit master title style</a:t>
            </a:r>
          </a:p>
        </p:txBody>
      </p:sp>
      <p:pic>
        <p:nvPicPr>
          <p:cNvPr id="15" name="Picture 14">
            <a:extLst>
              <a:ext uri="{FF2B5EF4-FFF2-40B4-BE49-F238E27FC236}">
                <a16:creationId xmlns:a16="http://schemas.microsoft.com/office/drawing/2014/main" id="{C292286E-9349-164F-AB8F-0F2412156491}"/>
              </a:ext>
            </a:extLst>
          </p:cNvPr>
          <p:cNvPicPr>
            <a:picLocks noChangeAspect="1"/>
          </p:cNvPicPr>
          <p:nvPr/>
        </p:nvPicPr>
        <p:blipFill>
          <a:blip r:embed="rId3"/>
          <a:srcRect/>
          <a:stretch/>
        </p:blipFill>
        <p:spPr>
          <a:xfrm>
            <a:off x="6400800" y="1375482"/>
            <a:ext cx="8229600" cy="5937504"/>
          </a:xfrm>
          <a:prstGeom prst="rect">
            <a:avLst/>
          </a:prstGeom>
        </p:spPr>
      </p:pic>
      <p:pic>
        <p:nvPicPr>
          <p:cNvPr id="6" name="Graphic 5">
            <a:extLst>
              <a:ext uri="{FF2B5EF4-FFF2-40B4-BE49-F238E27FC236}">
                <a16:creationId xmlns:a16="http://schemas.microsoft.com/office/drawing/2014/main" id="{75C8C220-30A4-D31F-C7BB-B56B4CA7258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8" name="Picture 8">
            <a:extLst>
              <a:ext uri="{FF2B5EF4-FFF2-40B4-BE49-F238E27FC236}">
                <a16:creationId xmlns:a16="http://schemas.microsoft.com/office/drawing/2014/main" id="{E5425711-323D-79EF-D87C-B410D5C4B37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3" name="Text Placeholder 11">
            <a:extLst>
              <a:ext uri="{FF2B5EF4-FFF2-40B4-BE49-F238E27FC236}">
                <a16:creationId xmlns:a16="http://schemas.microsoft.com/office/drawing/2014/main" id="{10218F7A-1D0B-42CA-DE1D-8809B5F7C83F}"/>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0" name="Subtitle 2">
            <a:extLst>
              <a:ext uri="{FF2B5EF4-FFF2-40B4-BE49-F238E27FC236}">
                <a16:creationId xmlns:a16="http://schemas.microsoft.com/office/drawing/2014/main" id="{547C6003-68B8-B2F2-E99A-506FBC957CE1}"/>
              </a:ext>
            </a:extLst>
          </p:cNvPr>
          <p:cNvSpPr>
            <a:spLocks noGrp="1"/>
          </p:cNvSpPr>
          <p:nvPr>
            <p:ph type="subTitle" idx="17"/>
          </p:nvPr>
        </p:nvSpPr>
        <p:spPr>
          <a:xfrm>
            <a:off x="914401" y="2368380"/>
            <a:ext cx="5486400"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12" name="Content Placeholder 2">
            <a:extLst>
              <a:ext uri="{FF2B5EF4-FFF2-40B4-BE49-F238E27FC236}">
                <a16:creationId xmlns:a16="http://schemas.microsoft.com/office/drawing/2014/main" id="{C142585F-763C-7899-6C90-8DEAB02938E3}"/>
              </a:ext>
            </a:extLst>
          </p:cNvPr>
          <p:cNvSpPr>
            <a:spLocks noGrp="1"/>
          </p:cNvSpPr>
          <p:nvPr>
            <p:ph sz="half" idx="1"/>
          </p:nvPr>
        </p:nvSpPr>
        <p:spPr>
          <a:xfrm>
            <a:off x="914400" y="2909362"/>
            <a:ext cx="54848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34768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6D - Produc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24A4AB2-D79D-8747-7CD0-F130FFE3FC59}"/>
              </a:ext>
            </a:extLst>
          </p:cNvPr>
          <p:cNvSpPr>
            <a:spLocks noGrp="1"/>
          </p:cNvSpPr>
          <p:nvPr>
            <p:ph type="pic" sz="quarter" idx="16" hasCustomPrompt="1"/>
          </p:nvPr>
        </p:nvSpPr>
        <p:spPr>
          <a:xfrm>
            <a:off x="7640640" y="1235075"/>
            <a:ext cx="6988173" cy="4000500"/>
          </a:xfrm>
          <a:solidFill>
            <a:schemeClr val="bg2">
              <a:lumMod val="95000"/>
            </a:schemeClr>
          </a:solidFill>
        </p:spPr>
        <p:txBody>
          <a:bodyPr anchor="ctr">
            <a:normAutofit/>
          </a:bodyPr>
          <a:lstStyle>
            <a:lvl1pPr algn="ctr">
              <a:defRPr sz="1800"/>
            </a:lvl1pPr>
          </a:lstStyle>
          <a:p>
            <a:r>
              <a:rPr lang="en-US"/>
              <a:t>Click to add screen</a:t>
            </a:r>
          </a:p>
        </p:txBody>
      </p:sp>
      <p:sp>
        <p:nvSpPr>
          <p:cNvPr id="13" name="Slide Number Placeholder 8">
            <a:extLst>
              <a:ext uri="{FF2B5EF4-FFF2-40B4-BE49-F238E27FC236}">
                <a16:creationId xmlns:a16="http://schemas.microsoft.com/office/drawing/2014/main" id="{85DE5439-657A-863E-168D-73988806D98C}"/>
              </a:ext>
            </a:extLst>
          </p:cNvPr>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8" name="Title 1">
            <a:extLst>
              <a:ext uri="{FF2B5EF4-FFF2-40B4-BE49-F238E27FC236}">
                <a16:creationId xmlns:a16="http://schemas.microsoft.com/office/drawing/2014/main" id="{B1BCD723-C8A0-7436-436C-FF1AFE013BE2}"/>
              </a:ext>
            </a:extLst>
          </p:cNvPr>
          <p:cNvSpPr>
            <a:spLocks noGrp="1"/>
          </p:cNvSpPr>
          <p:nvPr>
            <p:ph type="title" hasCustomPrompt="1"/>
          </p:nvPr>
        </p:nvSpPr>
        <p:spPr>
          <a:xfrm>
            <a:off x="914401" y="914400"/>
            <a:ext cx="5487761" cy="1371600"/>
          </a:xfrm>
          <a:prstGeom prst="rect">
            <a:avLst/>
          </a:prstGeom>
        </p:spPr>
        <p:txBody>
          <a:bodyPr/>
          <a:lstStyle/>
          <a:p>
            <a:r>
              <a:rPr lang="en-US"/>
              <a:t>Click to edit master title style</a:t>
            </a:r>
          </a:p>
        </p:txBody>
      </p:sp>
      <p:pic>
        <p:nvPicPr>
          <p:cNvPr id="3" name="Picture 2">
            <a:extLst>
              <a:ext uri="{FF2B5EF4-FFF2-40B4-BE49-F238E27FC236}">
                <a16:creationId xmlns:a16="http://schemas.microsoft.com/office/drawing/2014/main" id="{91174007-2926-AE7D-78D8-1BB33E68005E}"/>
              </a:ext>
            </a:extLst>
          </p:cNvPr>
          <p:cNvPicPr>
            <a:picLocks noChangeAspect="1"/>
          </p:cNvPicPr>
          <p:nvPr/>
        </p:nvPicPr>
        <p:blipFill>
          <a:blip r:embed="rId3"/>
          <a:srcRect l="32" r="32"/>
          <a:stretch/>
        </p:blipFill>
        <p:spPr>
          <a:xfrm>
            <a:off x="7315200" y="914399"/>
            <a:ext cx="7323203" cy="6858000"/>
          </a:xfrm>
          <a:prstGeom prst="rect">
            <a:avLst/>
          </a:prstGeom>
        </p:spPr>
      </p:pic>
      <p:pic>
        <p:nvPicPr>
          <p:cNvPr id="7" name="Graphic 6">
            <a:extLst>
              <a:ext uri="{FF2B5EF4-FFF2-40B4-BE49-F238E27FC236}">
                <a16:creationId xmlns:a16="http://schemas.microsoft.com/office/drawing/2014/main" id="{D01D873E-454B-6266-7E7E-A05436A3205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9" name="Picture 8">
            <a:extLst>
              <a:ext uri="{FF2B5EF4-FFF2-40B4-BE49-F238E27FC236}">
                <a16:creationId xmlns:a16="http://schemas.microsoft.com/office/drawing/2014/main" id="{A7E2BDE8-759D-64FF-72BE-55DC5BFC0FF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5" name="Text Placeholder 11">
            <a:extLst>
              <a:ext uri="{FF2B5EF4-FFF2-40B4-BE49-F238E27FC236}">
                <a16:creationId xmlns:a16="http://schemas.microsoft.com/office/drawing/2014/main" id="{D16ADC4F-DF31-2B59-5F5D-8AAC38937DFF}"/>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1" name="Subtitle 2">
            <a:extLst>
              <a:ext uri="{FF2B5EF4-FFF2-40B4-BE49-F238E27FC236}">
                <a16:creationId xmlns:a16="http://schemas.microsoft.com/office/drawing/2014/main" id="{872045CB-A555-A634-24A1-52AEC12454FF}"/>
              </a:ext>
            </a:extLst>
          </p:cNvPr>
          <p:cNvSpPr>
            <a:spLocks noGrp="1"/>
          </p:cNvSpPr>
          <p:nvPr>
            <p:ph type="subTitle" idx="17"/>
          </p:nvPr>
        </p:nvSpPr>
        <p:spPr>
          <a:xfrm>
            <a:off x="914401" y="2368380"/>
            <a:ext cx="5486400"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14" name="Content Placeholder 2">
            <a:extLst>
              <a:ext uri="{FF2B5EF4-FFF2-40B4-BE49-F238E27FC236}">
                <a16:creationId xmlns:a16="http://schemas.microsoft.com/office/drawing/2014/main" id="{04E40BCC-2626-8C31-3470-E30EBF32C6FB}"/>
              </a:ext>
            </a:extLst>
          </p:cNvPr>
          <p:cNvSpPr>
            <a:spLocks noGrp="1"/>
          </p:cNvSpPr>
          <p:nvPr>
            <p:ph sz="half" idx="1"/>
          </p:nvPr>
        </p:nvSpPr>
        <p:spPr>
          <a:xfrm>
            <a:off x="914400" y="2909362"/>
            <a:ext cx="54848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611085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7D - Product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D7E9B06-6638-18CE-DE14-9DF9A4296CB4}"/>
              </a:ext>
            </a:extLst>
          </p:cNvPr>
          <p:cNvSpPr>
            <a:spLocks noGrp="1"/>
          </p:cNvSpPr>
          <p:nvPr>
            <p:ph sz="half" idx="18"/>
          </p:nvPr>
        </p:nvSpPr>
        <p:spPr>
          <a:xfrm>
            <a:off x="914400" y="4280960"/>
            <a:ext cx="4571999" cy="2743201"/>
          </a:xfrm>
        </p:spPr>
        <p:txBody>
          <a:bodyPr lIns="0" tIns="0" rIns="0" bIns="0"/>
          <a:lstStyle>
            <a:lvl1pPr>
              <a:lnSpc>
                <a:spcPct val="100000"/>
              </a:lnSpc>
              <a:spcBef>
                <a:spcPts val="600"/>
              </a:spcBef>
              <a:spcAft>
                <a:spcPts val="600"/>
              </a:spcAft>
              <a:defRPr sz="1800"/>
            </a:lvl1pPr>
            <a:lvl2pPr marL="137160" indent="-137160">
              <a:lnSpc>
                <a:spcPct val="100000"/>
              </a:lnSpc>
              <a:spcBef>
                <a:spcPts val="600"/>
              </a:spcBef>
              <a:spcAft>
                <a:spcPts val="600"/>
              </a:spcAft>
              <a:defRPr sz="1800"/>
            </a:lvl2pPr>
            <a:lvl3pPr marL="365760" indent="-137160">
              <a:lnSpc>
                <a:spcPct val="100000"/>
              </a:lnSpc>
              <a:spcBef>
                <a:spcPts val="600"/>
              </a:spcBef>
              <a:spcAft>
                <a:spcPts val="600"/>
              </a:spcAft>
              <a:defRPr sz="1800"/>
            </a:lvl3pPr>
          </a:lstStyle>
          <a:p>
            <a:pPr lvl="0"/>
            <a:r>
              <a:rPr lang="en-US"/>
              <a:t>Click to edit Master text styles</a:t>
            </a:r>
          </a:p>
          <a:p>
            <a:pPr lvl="1"/>
            <a:r>
              <a:rPr lang="en-US"/>
              <a:t>Second level</a:t>
            </a:r>
          </a:p>
          <a:p>
            <a:pPr lvl="2"/>
            <a:r>
              <a:rPr lang="en-US"/>
              <a:t>Third level</a:t>
            </a:r>
          </a:p>
        </p:txBody>
      </p:sp>
      <p:sp>
        <p:nvSpPr>
          <p:cNvPr id="12" name="Picture Placeholder 2">
            <a:extLst>
              <a:ext uri="{FF2B5EF4-FFF2-40B4-BE49-F238E27FC236}">
                <a16:creationId xmlns:a16="http://schemas.microsoft.com/office/drawing/2014/main" id="{0F188992-E1C5-3312-CF38-75C6C48E0D02}"/>
              </a:ext>
            </a:extLst>
          </p:cNvPr>
          <p:cNvSpPr>
            <a:spLocks noGrp="1"/>
          </p:cNvSpPr>
          <p:nvPr>
            <p:ph type="pic" sz="quarter" idx="16" hasCustomPrompt="1"/>
          </p:nvPr>
        </p:nvSpPr>
        <p:spPr>
          <a:xfrm>
            <a:off x="7470917" y="2304586"/>
            <a:ext cx="6089904" cy="3415681"/>
          </a:xfrm>
          <a:solidFill>
            <a:schemeClr val="bg2">
              <a:lumMod val="95000"/>
            </a:schemeClr>
          </a:solidFill>
        </p:spPr>
        <p:txBody>
          <a:bodyPr anchor="ctr">
            <a:normAutofit/>
          </a:bodyPr>
          <a:lstStyle>
            <a:lvl1pPr algn="ctr">
              <a:defRPr sz="1800">
                <a:solidFill>
                  <a:schemeClr val="tx2"/>
                </a:solidFill>
              </a:defRPr>
            </a:lvl1pPr>
          </a:lstStyle>
          <a:p>
            <a:r>
              <a:rPr lang="en-US" sz="1800"/>
              <a:t>Click to add screen</a:t>
            </a:r>
            <a:endParaRPr lang="en-US"/>
          </a:p>
        </p:txBody>
      </p:sp>
      <p:sp>
        <p:nvSpPr>
          <p:cNvPr id="14" name="Slide Number Placeholder 8">
            <a:extLst>
              <a:ext uri="{FF2B5EF4-FFF2-40B4-BE49-F238E27FC236}">
                <a16:creationId xmlns:a16="http://schemas.microsoft.com/office/drawing/2014/main" id="{E06947AB-61BB-82DA-5280-8760072D6FA7}"/>
              </a:ext>
            </a:extLst>
          </p:cNvPr>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8" name="Title 1">
            <a:extLst>
              <a:ext uri="{FF2B5EF4-FFF2-40B4-BE49-F238E27FC236}">
                <a16:creationId xmlns:a16="http://schemas.microsoft.com/office/drawing/2014/main" id="{5D9ED0EE-98F3-104C-68E0-C7F5EBF22F50}"/>
              </a:ext>
            </a:extLst>
          </p:cNvPr>
          <p:cNvSpPr>
            <a:spLocks noGrp="1"/>
          </p:cNvSpPr>
          <p:nvPr>
            <p:ph type="title" hasCustomPrompt="1"/>
          </p:nvPr>
        </p:nvSpPr>
        <p:spPr>
          <a:xfrm>
            <a:off x="914401" y="914400"/>
            <a:ext cx="5486400" cy="1371600"/>
          </a:xfrm>
          <a:prstGeom prst="rect">
            <a:avLst/>
          </a:prstGeom>
        </p:spPr>
        <p:txBody>
          <a:bodyPr/>
          <a:lstStyle>
            <a:lvl1pPr>
              <a:defRPr>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AE99BA7B-5BC3-B6D6-A533-B54982BC6226}"/>
              </a:ext>
            </a:extLst>
          </p:cNvPr>
          <p:cNvSpPr>
            <a:spLocks noGrp="1"/>
          </p:cNvSpPr>
          <p:nvPr>
            <p:ph type="subTitle" idx="17"/>
          </p:nvPr>
        </p:nvSpPr>
        <p:spPr>
          <a:xfrm>
            <a:off x="914401" y="2495550"/>
            <a:ext cx="5486400" cy="685800"/>
          </a:xfrm>
        </p:spPr>
        <p:txBody>
          <a:bodyPr lIns="0" tIns="0" rIns="0" bIns="0"/>
          <a:lstStyle>
            <a:lvl1pPr marL="0" indent="0" algn="l">
              <a:buNone/>
              <a:defRPr sz="2200">
                <a:solidFill>
                  <a:schemeClr val="bg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pic>
        <p:nvPicPr>
          <p:cNvPr id="15" name="Picture 14">
            <a:extLst>
              <a:ext uri="{FF2B5EF4-FFF2-40B4-BE49-F238E27FC236}">
                <a16:creationId xmlns:a16="http://schemas.microsoft.com/office/drawing/2014/main" id="{FDCA2F33-48BB-AB4D-862C-B45E7C568D4B}"/>
              </a:ext>
            </a:extLst>
          </p:cNvPr>
          <p:cNvPicPr>
            <a:picLocks noChangeAspect="1"/>
          </p:cNvPicPr>
          <p:nvPr/>
        </p:nvPicPr>
        <p:blipFill>
          <a:blip r:embed="rId4"/>
          <a:srcRect/>
          <a:stretch/>
        </p:blipFill>
        <p:spPr>
          <a:xfrm>
            <a:off x="6410555" y="2210070"/>
            <a:ext cx="8210627" cy="4190461"/>
          </a:xfrm>
          <a:prstGeom prst="rect">
            <a:avLst/>
          </a:prstGeom>
        </p:spPr>
      </p:pic>
      <p:pic>
        <p:nvPicPr>
          <p:cNvPr id="7" name="Graphic 6">
            <a:extLst>
              <a:ext uri="{FF2B5EF4-FFF2-40B4-BE49-F238E27FC236}">
                <a16:creationId xmlns:a16="http://schemas.microsoft.com/office/drawing/2014/main" id="{D37BDED4-AD15-054E-B8A8-32F40D50785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 y="7772401"/>
            <a:ext cx="14630368" cy="457199"/>
          </a:xfrm>
          <a:prstGeom prst="rect">
            <a:avLst/>
          </a:prstGeom>
        </p:spPr>
      </p:pic>
      <p:pic>
        <p:nvPicPr>
          <p:cNvPr id="9" name="Picture 8">
            <a:extLst>
              <a:ext uri="{FF2B5EF4-FFF2-40B4-BE49-F238E27FC236}">
                <a16:creationId xmlns:a16="http://schemas.microsoft.com/office/drawing/2014/main" id="{75E0EC1D-B136-ED9D-B2A2-E9BC66870D5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C08D109F-9DE4-4AAF-295D-B11601E93FCF}"/>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Tree>
    <p:extLst>
      <p:ext uri="{BB962C8B-B14F-4D97-AF65-F5344CB8AC3E}">
        <p14:creationId xmlns:p14="http://schemas.microsoft.com/office/powerpoint/2010/main" val="134781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8D - Product 4">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12" name="Picture Placeholder 2">
            <a:extLst>
              <a:ext uri="{FF2B5EF4-FFF2-40B4-BE49-F238E27FC236}">
                <a16:creationId xmlns:a16="http://schemas.microsoft.com/office/drawing/2014/main" id="{0F188992-E1C5-3312-CF38-75C6C48E0D02}"/>
              </a:ext>
            </a:extLst>
          </p:cNvPr>
          <p:cNvSpPr>
            <a:spLocks noGrp="1"/>
          </p:cNvSpPr>
          <p:nvPr>
            <p:ph type="pic" sz="quarter" idx="16" hasCustomPrompt="1"/>
          </p:nvPr>
        </p:nvSpPr>
        <p:spPr>
          <a:xfrm>
            <a:off x="7539228" y="2125976"/>
            <a:ext cx="5943600" cy="3688671"/>
          </a:xfrm>
          <a:solidFill>
            <a:schemeClr val="bg2">
              <a:lumMod val="95000"/>
            </a:schemeClr>
          </a:solidFill>
        </p:spPr>
        <p:txBody>
          <a:bodyPr anchor="ctr">
            <a:normAutofit/>
          </a:bodyPr>
          <a:lstStyle>
            <a:lvl1pPr algn="ctr">
              <a:defRPr sz="1800">
                <a:solidFill>
                  <a:schemeClr val="tx2"/>
                </a:solidFill>
              </a:defRPr>
            </a:lvl1pPr>
          </a:lstStyle>
          <a:p>
            <a:r>
              <a:rPr lang="en-US" sz="1800"/>
              <a:t>Click to add screen</a:t>
            </a:r>
            <a:endParaRPr lang="en-US"/>
          </a:p>
        </p:txBody>
      </p:sp>
      <p:sp>
        <p:nvSpPr>
          <p:cNvPr id="7" name="Title 1">
            <a:extLst>
              <a:ext uri="{FF2B5EF4-FFF2-40B4-BE49-F238E27FC236}">
                <a16:creationId xmlns:a16="http://schemas.microsoft.com/office/drawing/2014/main" id="{398E3CA5-8B82-2613-626A-A2886B9F7575}"/>
              </a:ext>
            </a:extLst>
          </p:cNvPr>
          <p:cNvSpPr>
            <a:spLocks noGrp="1"/>
          </p:cNvSpPr>
          <p:nvPr>
            <p:ph type="title" hasCustomPrompt="1"/>
          </p:nvPr>
        </p:nvSpPr>
        <p:spPr>
          <a:xfrm>
            <a:off x="914401" y="914400"/>
            <a:ext cx="5486400" cy="1371600"/>
          </a:xfrm>
          <a:prstGeom prst="rect">
            <a:avLst/>
          </a:prstGeom>
        </p:spPr>
        <p:txBody>
          <a:bodyPr/>
          <a:lstStyle>
            <a:lvl1pPr>
              <a:defRPr>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C54A1BB9-A365-2D43-8BA7-78C00F930BF4}"/>
              </a:ext>
            </a:extLst>
          </p:cNvPr>
          <p:cNvSpPr>
            <a:spLocks noGrp="1"/>
          </p:cNvSpPr>
          <p:nvPr>
            <p:ph type="subTitle" idx="17"/>
          </p:nvPr>
        </p:nvSpPr>
        <p:spPr>
          <a:xfrm>
            <a:off x="914401" y="2495550"/>
            <a:ext cx="5486400" cy="685800"/>
          </a:xfrm>
        </p:spPr>
        <p:txBody>
          <a:bodyPr lIns="0" tIns="0" rIns="0" bIns="0"/>
          <a:lstStyle>
            <a:lvl1pPr marL="0" indent="0" algn="l">
              <a:buNone/>
              <a:defRPr sz="2200">
                <a:solidFill>
                  <a:schemeClr val="bg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pic>
        <p:nvPicPr>
          <p:cNvPr id="15" name="Picture 14">
            <a:extLst>
              <a:ext uri="{FF2B5EF4-FFF2-40B4-BE49-F238E27FC236}">
                <a16:creationId xmlns:a16="http://schemas.microsoft.com/office/drawing/2014/main" id="{AF39D817-0FF6-1D8E-3F07-5B5A7BCD3712}"/>
              </a:ext>
            </a:extLst>
          </p:cNvPr>
          <p:cNvPicPr>
            <a:picLocks noChangeAspect="1"/>
          </p:cNvPicPr>
          <p:nvPr/>
        </p:nvPicPr>
        <p:blipFill>
          <a:blip r:embed="rId4"/>
          <a:srcRect/>
          <a:stretch/>
        </p:blipFill>
        <p:spPr>
          <a:xfrm>
            <a:off x="6255204" y="1835780"/>
            <a:ext cx="8518478" cy="4617719"/>
          </a:xfrm>
          <a:prstGeom prst="rect">
            <a:avLst/>
          </a:prstGeom>
        </p:spPr>
      </p:pic>
      <p:pic>
        <p:nvPicPr>
          <p:cNvPr id="11" name="Graphic 10">
            <a:extLst>
              <a:ext uri="{FF2B5EF4-FFF2-40B4-BE49-F238E27FC236}">
                <a16:creationId xmlns:a16="http://schemas.microsoft.com/office/drawing/2014/main" id="{7F8B3D6E-73A8-5D7F-0D8F-0351001886A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 y="7772401"/>
            <a:ext cx="14630368" cy="457199"/>
          </a:xfrm>
          <a:prstGeom prst="rect">
            <a:avLst/>
          </a:prstGeom>
        </p:spPr>
      </p:pic>
      <p:pic>
        <p:nvPicPr>
          <p:cNvPr id="16" name="Picture 8">
            <a:extLst>
              <a:ext uri="{FF2B5EF4-FFF2-40B4-BE49-F238E27FC236}">
                <a16:creationId xmlns:a16="http://schemas.microsoft.com/office/drawing/2014/main" id="{C98017B7-F8B7-2624-9A66-26FDF3D7C7F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27920897-F6E1-EB35-F635-06594E4DC341}"/>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6" name="Content Placeholder 2">
            <a:extLst>
              <a:ext uri="{FF2B5EF4-FFF2-40B4-BE49-F238E27FC236}">
                <a16:creationId xmlns:a16="http://schemas.microsoft.com/office/drawing/2014/main" id="{4C22B30C-A6A8-3A73-350C-4C6C2B624DB2}"/>
              </a:ext>
            </a:extLst>
          </p:cNvPr>
          <p:cNvSpPr>
            <a:spLocks noGrp="1"/>
          </p:cNvSpPr>
          <p:nvPr>
            <p:ph sz="half" idx="18"/>
          </p:nvPr>
        </p:nvSpPr>
        <p:spPr>
          <a:xfrm>
            <a:off x="914400" y="4280960"/>
            <a:ext cx="4571999" cy="2743201"/>
          </a:xfrm>
        </p:spPr>
        <p:txBody>
          <a:bodyPr lIns="0" tIns="0" rIns="0" bIns="0"/>
          <a:lstStyle>
            <a:lvl1pPr>
              <a:lnSpc>
                <a:spcPct val="100000"/>
              </a:lnSpc>
              <a:spcBef>
                <a:spcPts val="600"/>
              </a:spcBef>
              <a:spcAft>
                <a:spcPts val="600"/>
              </a:spcAft>
              <a:defRPr sz="1800"/>
            </a:lvl1pPr>
            <a:lvl2pPr marL="137160" indent="-137160">
              <a:lnSpc>
                <a:spcPct val="100000"/>
              </a:lnSpc>
              <a:spcBef>
                <a:spcPts val="600"/>
              </a:spcBef>
              <a:spcAft>
                <a:spcPts val="600"/>
              </a:spcAft>
              <a:defRPr sz="1800"/>
            </a:lvl2pPr>
            <a:lvl3pPr marL="365760" indent="-137160">
              <a:lnSpc>
                <a:spcPct val="100000"/>
              </a:lnSpc>
              <a:spcBef>
                <a:spcPts val="600"/>
              </a:spcBef>
              <a:spcAft>
                <a:spcPts val="600"/>
              </a:spcAft>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6178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9D - Product 5">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0F188992-E1C5-3312-CF38-75C6C48E0D02}"/>
              </a:ext>
            </a:extLst>
          </p:cNvPr>
          <p:cNvSpPr>
            <a:spLocks noGrp="1"/>
          </p:cNvSpPr>
          <p:nvPr>
            <p:ph type="pic" sz="quarter" idx="16" hasCustomPrompt="1"/>
          </p:nvPr>
        </p:nvSpPr>
        <p:spPr>
          <a:xfrm>
            <a:off x="7402066" y="2039563"/>
            <a:ext cx="6233104" cy="3516147"/>
          </a:xfrm>
          <a:solidFill>
            <a:schemeClr val="bg2">
              <a:lumMod val="95000"/>
            </a:schemeClr>
          </a:solidFill>
        </p:spPr>
        <p:txBody>
          <a:bodyPr anchor="ctr">
            <a:normAutofit/>
          </a:bodyPr>
          <a:lstStyle>
            <a:lvl1pPr algn="ctr">
              <a:defRPr sz="1800">
                <a:solidFill>
                  <a:schemeClr val="tx2"/>
                </a:solidFill>
              </a:defRPr>
            </a:lvl1pPr>
          </a:lstStyle>
          <a:p>
            <a:r>
              <a:rPr lang="en-US" sz="1800"/>
              <a:t>Click to add screen</a:t>
            </a:r>
            <a:endParaRPr lang="en-US"/>
          </a:p>
        </p:txBody>
      </p:sp>
      <p:sp>
        <p:nvSpPr>
          <p:cNvPr id="15" name="Slide Number Placeholder 8">
            <a:extLst>
              <a:ext uri="{FF2B5EF4-FFF2-40B4-BE49-F238E27FC236}">
                <a16:creationId xmlns:a16="http://schemas.microsoft.com/office/drawing/2014/main" id="{F668BED3-953B-1C3F-39F5-AE78ABE76408}"/>
              </a:ext>
            </a:extLst>
          </p:cNvPr>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7" name="Title 1">
            <a:extLst>
              <a:ext uri="{FF2B5EF4-FFF2-40B4-BE49-F238E27FC236}">
                <a16:creationId xmlns:a16="http://schemas.microsoft.com/office/drawing/2014/main" id="{D034C952-4824-FD7E-DF05-C6737A7CF48D}"/>
              </a:ext>
            </a:extLst>
          </p:cNvPr>
          <p:cNvSpPr>
            <a:spLocks noGrp="1"/>
          </p:cNvSpPr>
          <p:nvPr>
            <p:ph type="title" hasCustomPrompt="1"/>
          </p:nvPr>
        </p:nvSpPr>
        <p:spPr>
          <a:xfrm>
            <a:off x="914401" y="914400"/>
            <a:ext cx="5486400" cy="1371600"/>
          </a:xfrm>
          <a:prstGeom prst="rect">
            <a:avLst/>
          </a:prstGeom>
        </p:spPr>
        <p:txBody>
          <a:bodyPr/>
          <a:lstStyle>
            <a:lvl1pPr>
              <a:defRPr>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CE66E257-74F8-5390-9DA7-3AB23DEE0CF7}"/>
              </a:ext>
            </a:extLst>
          </p:cNvPr>
          <p:cNvSpPr>
            <a:spLocks noGrp="1"/>
          </p:cNvSpPr>
          <p:nvPr>
            <p:ph type="subTitle" idx="17"/>
          </p:nvPr>
        </p:nvSpPr>
        <p:spPr>
          <a:xfrm>
            <a:off x="914401" y="2495550"/>
            <a:ext cx="5486400" cy="685800"/>
          </a:xfrm>
        </p:spPr>
        <p:txBody>
          <a:bodyPr lIns="0" tIns="0" rIns="0" bIns="0"/>
          <a:lstStyle>
            <a:lvl1pPr marL="0" indent="0" algn="l">
              <a:buNone/>
              <a:defRPr sz="2200">
                <a:solidFill>
                  <a:schemeClr val="bg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pic>
        <p:nvPicPr>
          <p:cNvPr id="13" name="Picture 12">
            <a:extLst>
              <a:ext uri="{FF2B5EF4-FFF2-40B4-BE49-F238E27FC236}">
                <a16:creationId xmlns:a16="http://schemas.microsoft.com/office/drawing/2014/main" id="{77ED41BD-5021-214A-BD58-95C92B683A1C}"/>
              </a:ext>
            </a:extLst>
          </p:cNvPr>
          <p:cNvPicPr>
            <a:picLocks noChangeAspect="1"/>
          </p:cNvPicPr>
          <p:nvPr/>
        </p:nvPicPr>
        <p:blipFill>
          <a:blip r:embed="rId4"/>
          <a:srcRect/>
          <a:stretch/>
        </p:blipFill>
        <p:spPr>
          <a:xfrm>
            <a:off x="7319013" y="1902006"/>
            <a:ext cx="6391193" cy="5106868"/>
          </a:xfrm>
          <a:prstGeom prst="rect">
            <a:avLst/>
          </a:prstGeom>
        </p:spPr>
      </p:pic>
      <p:pic>
        <p:nvPicPr>
          <p:cNvPr id="6" name="Graphic 5">
            <a:extLst>
              <a:ext uri="{FF2B5EF4-FFF2-40B4-BE49-F238E27FC236}">
                <a16:creationId xmlns:a16="http://schemas.microsoft.com/office/drawing/2014/main" id="{21997FAE-01D5-FADD-6EE0-C009CD06005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 y="7772401"/>
            <a:ext cx="14630368" cy="457199"/>
          </a:xfrm>
          <a:prstGeom prst="rect">
            <a:avLst/>
          </a:prstGeom>
        </p:spPr>
      </p:pic>
      <p:pic>
        <p:nvPicPr>
          <p:cNvPr id="8" name="Picture 8">
            <a:extLst>
              <a:ext uri="{FF2B5EF4-FFF2-40B4-BE49-F238E27FC236}">
                <a16:creationId xmlns:a16="http://schemas.microsoft.com/office/drawing/2014/main" id="{0DC0508F-960A-94FE-EB82-97D0D9850C1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93945" y="7889135"/>
            <a:ext cx="752205" cy="224538"/>
          </a:xfrm>
          <a:prstGeom prst="rect">
            <a:avLst/>
          </a:prstGeom>
        </p:spPr>
      </p:pic>
      <p:sp>
        <p:nvSpPr>
          <p:cNvPr id="4" name="Text Placeholder 11">
            <a:extLst>
              <a:ext uri="{FF2B5EF4-FFF2-40B4-BE49-F238E27FC236}">
                <a16:creationId xmlns:a16="http://schemas.microsoft.com/office/drawing/2014/main" id="{5627437D-B47A-6155-AC18-32A3751529B4}"/>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0" name="Content Placeholder 2">
            <a:extLst>
              <a:ext uri="{FF2B5EF4-FFF2-40B4-BE49-F238E27FC236}">
                <a16:creationId xmlns:a16="http://schemas.microsoft.com/office/drawing/2014/main" id="{2EF265DF-009D-D7C2-E82A-928CECC5212E}"/>
              </a:ext>
            </a:extLst>
          </p:cNvPr>
          <p:cNvSpPr>
            <a:spLocks noGrp="1"/>
          </p:cNvSpPr>
          <p:nvPr>
            <p:ph sz="half" idx="18"/>
          </p:nvPr>
        </p:nvSpPr>
        <p:spPr>
          <a:xfrm>
            <a:off x="914400" y="4280960"/>
            <a:ext cx="4571999" cy="2743201"/>
          </a:xfrm>
        </p:spPr>
        <p:txBody>
          <a:bodyPr lIns="0" tIns="0" rIns="0" bIns="0"/>
          <a:lstStyle>
            <a:lvl1pPr>
              <a:lnSpc>
                <a:spcPct val="100000"/>
              </a:lnSpc>
              <a:spcBef>
                <a:spcPts val="600"/>
              </a:spcBef>
              <a:spcAft>
                <a:spcPts val="600"/>
              </a:spcAft>
              <a:defRPr sz="1800"/>
            </a:lvl1pPr>
            <a:lvl2pPr marL="137160" indent="-137160">
              <a:lnSpc>
                <a:spcPct val="100000"/>
              </a:lnSpc>
              <a:spcBef>
                <a:spcPts val="600"/>
              </a:spcBef>
              <a:spcAft>
                <a:spcPts val="600"/>
              </a:spcAft>
              <a:defRPr sz="1800"/>
            </a:lvl2pPr>
            <a:lvl3pPr marL="365760" indent="-137160">
              <a:lnSpc>
                <a:spcPct val="100000"/>
              </a:lnSpc>
              <a:spcBef>
                <a:spcPts val="600"/>
              </a:spcBef>
              <a:spcAft>
                <a:spcPts val="600"/>
              </a:spcAft>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25740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D - 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014620"/>
            <a:ext cx="2743200" cy="914400"/>
          </a:xfrm>
          <a:prstGeom prst="rect">
            <a:avLst/>
          </a:prstGeom>
        </p:spPr>
        <p:txBody>
          <a:bodyPr anchor="t">
            <a:noAutofit/>
          </a:bodyPr>
          <a:lstStyle>
            <a:lvl1pPr algn="l">
              <a:defRPr sz="3200" spc="0" baseline="0">
                <a:solidFill>
                  <a:schemeClr val="bg1"/>
                </a:solidFill>
              </a:defRPr>
            </a:lvl1pPr>
          </a:lstStyle>
          <a:p>
            <a:r>
              <a:rPr lang="en-US"/>
              <a:t>Agenda</a:t>
            </a:r>
          </a:p>
        </p:txBody>
      </p:sp>
      <p:sp>
        <p:nvSpPr>
          <p:cNvPr id="12" name="Text Placeholder 11">
            <a:extLst>
              <a:ext uri="{FF2B5EF4-FFF2-40B4-BE49-F238E27FC236}">
                <a16:creationId xmlns:a16="http://schemas.microsoft.com/office/drawing/2014/main" id="{A7E21D90-0371-ACCD-797A-4ED5141F51DA}"/>
              </a:ext>
            </a:extLst>
          </p:cNvPr>
          <p:cNvSpPr>
            <a:spLocks noGrp="1"/>
          </p:cNvSpPr>
          <p:nvPr>
            <p:ph type="body" sz="quarter" idx="10" hasCustomPrompt="1"/>
          </p:nvPr>
        </p:nvSpPr>
        <p:spPr>
          <a:xfrm>
            <a:off x="5239265" y="2014620"/>
            <a:ext cx="3657600" cy="443948"/>
          </a:xfrm>
        </p:spPr>
        <p:txBody>
          <a:bodyPr lIns="0" tIns="0" rIns="0" bIns="0">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1 title goes here</a:t>
            </a:r>
          </a:p>
        </p:txBody>
      </p:sp>
      <p:sp>
        <p:nvSpPr>
          <p:cNvPr id="21" name="Text Placeholder 2">
            <a:extLst>
              <a:ext uri="{FF2B5EF4-FFF2-40B4-BE49-F238E27FC236}">
                <a16:creationId xmlns:a16="http://schemas.microsoft.com/office/drawing/2014/main" id="{AD833762-6B99-B0E8-50EC-9B77798E3EFE}"/>
              </a:ext>
            </a:extLst>
          </p:cNvPr>
          <p:cNvSpPr>
            <a:spLocks noGrp="1"/>
          </p:cNvSpPr>
          <p:nvPr>
            <p:ph type="body" idx="1" hasCustomPrompt="1"/>
          </p:nvPr>
        </p:nvSpPr>
        <p:spPr>
          <a:xfrm>
            <a:off x="4553464" y="2001368"/>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01</a:t>
            </a:r>
          </a:p>
        </p:txBody>
      </p:sp>
      <p:sp>
        <p:nvSpPr>
          <p:cNvPr id="29" name="Text Placeholder 2">
            <a:extLst>
              <a:ext uri="{FF2B5EF4-FFF2-40B4-BE49-F238E27FC236}">
                <a16:creationId xmlns:a16="http://schemas.microsoft.com/office/drawing/2014/main" id="{78EBA272-2711-32B4-4CC6-F0BC6D7B36B7}"/>
              </a:ext>
            </a:extLst>
          </p:cNvPr>
          <p:cNvSpPr>
            <a:spLocks noGrp="1"/>
          </p:cNvSpPr>
          <p:nvPr>
            <p:ph type="body" idx="18" hasCustomPrompt="1"/>
          </p:nvPr>
        </p:nvSpPr>
        <p:spPr>
          <a:xfrm>
            <a:off x="4553464" y="3158436"/>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02</a:t>
            </a:r>
          </a:p>
        </p:txBody>
      </p:sp>
      <p:sp>
        <p:nvSpPr>
          <p:cNvPr id="30" name="Text Placeholder 2">
            <a:extLst>
              <a:ext uri="{FF2B5EF4-FFF2-40B4-BE49-F238E27FC236}">
                <a16:creationId xmlns:a16="http://schemas.microsoft.com/office/drawing/2014/main" id="{5AD64F7D-F7F1-30AB-C702-53A3CD6859AF}"/>
              </a:ext>
            </a:extLst>
          </p:cNvPr>
          <p:cNvSpPr>
            <a:spLocks noGrp="1"/>
          </p:cNvSpPr>
          <p:nvPr>
            <p:ph type="body" idx="19" hasCustomPrompt="1"/>
          </p:nvPr>
        </p:nvSpPr>
        <p:spPr>
          <a:xfrm>
            <a:off x="4553464" y="4315504"/>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03</a:t>
            </a:r>
          </a:p>
        </p:txBody>
      </p:sp>
      <p:sp>
        <p:nvSpPr>
          <p:cNvPr id="31" name="Text Placeholder 2">
            <a:extLst>
              <a:ext uri="{FF2B5EF4-FFF2-40B4-BE49-F238E27FC236}">
                <a16:creationId xmlns:a16="http://schemas.microsoft.com/office/drawing/2014/main" id="{7571A620-655B-772B-9E00-B4B9E48B5271}"/>
              </a:ext>
            </a:extLst>
          </p:cNvPr>
          <p:cNvSpPr>
            <a:spLocks noGrp="1"/>
          </p:cNvSpPr>
          <p:nvPr>
            <p:ph type="body" idx="20" hasCustomPrompt="1"/>
          </p:nvPr>
        </p:nvSpPr>
        <p:spPr>
          <a:xfrm>
            <a:off x="4553464" y="5464762"/>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04</a:t>
            </a:r>
          </a:p>
        </p:txBody>
      </p:sp>
      <p:sp>
        <p:nvSpPr>
          <p:cNvPr id="32" name="Text Placeholder 2">
            <a:extLst>
              <a:ext uri="{FF2B5EF4-FFF2-40B4-BE49-F238E27FC236}">
                <a16:creationId xmlns:a16="http://schemas.microsoft.com/office/drawing/2014/main" id="{2E22D961-DFD9-DA38-3DD7-7E80EA84AF96}"/>
              </a:ext>
            </a:extLst>
          </p:cNvPr>
          <p:cNvSpPr>
            <a:spLocks noGrp="1"/>
          </p:cNvSpPr>
          <p:nvPr>
            <p:ph type="body" idx="21" hasCustomPrompt="1"/>
          </p:nvPr>
        </p:nvSpPr>
        <p:spPr>
          <a:xfrm>
            <a:off x="9125465" y="2001368"/>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05</a:t>
            </a:r>
          </a:p>
        </p:txBody>
      </p:sp>
      <p:sp>
        <p:nvSpPr>
          <p:cNvPr id="33" name="Text Placeholder 2">
            <a:extLst>
              <a:ext uri="{FF2B5EF4-FFF2-40B4-BE49-F238E27FC236}">
                <a16:creationId xmlns:a16="http://schemas.microsoft.com/office/drawing/2014/main" id="{BBCA80F9-0FFC-A406-7EDE-91E184B428E7}"/>
              </a:ext>
            </a:extLst>
          </p:cNvPr>
          <p:cNvSpPr>
            <a:spLocks noGrp="1"/>
          </p:cNvSpPr>
          <p:nvPr>
            <p:ph type="body" idx="22" hasCustomPrompt="1"/>
          </p:nvPr>
        </p:nvSpPr>
        <p:spPr>
          <a:xfrm>
            <a:off x="9125465" y="3158436"/>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06</a:t>
            </a:r>
          </a:p>
        </p:txBody>
      </p:sp>
      <p:sp>
        <p:nvSpPr>
          <p:cNvPr id="34" name="Text Placeholder 2">
            <a:extLst>
              <a:ext uri="{FF2B5EF4-FFF2-40B4-BE49-F238E27FC236}">
                <a16:creationId xmlns:a16="http://schemas.microsoft.com/office/drawing/2014/main" id="{734369AC-292F-D7D4-7FCA-605CAA7826AC}"/>
              </a:ext>
            </a:extLst>
          </p:cNvPr>
          <p:cNvSpPr>
            <a:spLocks noGrp="1"/>
          </p:cNvSpPr>
          <p:nvPr>
            <p:ph type="body" idx="23" hasCustomPrompt="1"/>
          </p:nvPr>
        </p:nvSpPr>
        <p:spPr>
          <a:xfrm>
            <a:off x="9125465" y="4315504"/>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07</a:t>
            </a:r>
          </a:p>
        </p:txBody>
      </p:sp>
      <p:sp>
        <p:nvSpPr>
          <p:cNvPr id="35" name="Text Placeholder 2">
            <a:extLst>
              <a:ext uri="{FF2B5EF4-FFF2-40B4-BE49-F238E27FC236}">
                <a16:creationId xmlns:a16="http://schemas.microsoft.com/office/drawing/2014/main" id="{578D23AA-77D6-A23D-9322-028FE60B62A9}"/>
              </a:ext>
            </a:extLst>
          </p:cNvPr>
          <p:cNvSpPr>
            <a:spLocks noGrp="1"/>
          </p:cNvSpPr>
          <p:nvPr>
            <p:ph type="body" idx="24" hasCustomPrompt="1"/>
          </p:nvPr>
        </p:nvSpPr>
        <p:spPr>
          <a:xfrm>
            <a:off x="9125465" y="5464762"/>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08</a:t>
            </a:r>
          </a:p>
        </p:txBody>
      </p:sp>
      <p:sp>
        <p:nvSpPr>
          <p:cNvPr id="3" name="Slide Number Placeholder 5">
            <a:extLst>
              <a:ext uri="{FF2B5EF4-FFF2-40B4-BE49-F238E27FC236}">
                <a16:creationId xmlns:a16="http://schemas.microsoft.com/office/drawing/2014/main" id="{80EE4B76-EA41-D7BE-9BDC-4846BB0C4E3F}"/>
              </a:ext>
            </a:extLst>
          </p:cNvPr>
          <p:cNvSpPr>
            <a:spLocks noGrp="1"/>
          </p:cNvSpPr>
          <p:nvPr>
            <p:ph type="sldNum" sz="quarter" idx="4"/>
          </p:nvPr>
        </p:nvSpPr>
        <p:spPr>
          <a:xfrm>
            <a:off x="13714021" y="7620001"/>
            <a:ext cx="459180" cy="438150"/>
          </a:xfrm>
          <a:prstGeom prst="rect">
            <a:avLst/>
          </a:prstGeom>
        </p:spPr>
        <p:txBody>
          <a:bodyPr vert="horz" lIns="0" tIns="0" rIns="0" bIns="0" rtlCol="0" anchor="ctr"/>
          <a:lstStyle>
            <a:lvl1pPr algn="l">
              <a:defRPr sz="900" b="0" i="0" spc="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6" name="Text Placeholder 11">
            <a:extLst>
              <a:ext uri="{FF2B5EF4-FFF2-40B4-BE49-F238E27FC236}">
                <a16:creationId xmlns:a16="http://schemas.microsoft.com/office/drawing/2014/main" id="{FD9DDE71-B402-A58A-D34E-0DF70B58A7FA}"/>
              </a:ext>
            </a:extLst>
          </p:cNvPr>
          <p:cNvSpPr>
            <a:spLocks noGrp="1"/>
          </p:cNvSpPr>
          <p:nvPr>
            <p:ph type="body" sz="quarter" idx="25" hasCustomPrompt="1"/>
          </p:nvPr>
        </p:nvSpPr>
        <p:spPr>
          <a:xfrm>
            <a:off x="5239265" y="2517540"/>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1 subtitle goes here</a:t>
            </a:r>
          </a:p>
        </p:txBody>
      </p:sp>
      <p:sp>
        <p:nvSpPr>
          <p:cNvPr id="11" name="Text Placeholder 11">
            <a:extLst>
              <a:ext uri="{FF2B5EF4-FFF2-40B4-BE49-F238E27FC236}">
                <a16:creationId xmlns:a16="http://schemas.microsoft.com/office/drawing/2014/main" id="{6B7D9390-4D65-6BB8-6C07-69497A57335C}"/>
              </a:ext>
            </a:extLst>
          </p:cNvPr>
          <p:cNvSpPr>
            <a:spLocks noGrp="1"/>
          </p:cNvSpPr>
          <p:nvPr>
            <p:ph type="body" sz="quarter" idx="26" hasCustomPrompt="1"/>
          </p:nvPr>
        </p:nvSpPr>
        <p:spPr>
          <a:xfrm>
            <a:off x="5239265" y="3166764"/>
            <a:ext cx="3657600" cy="443948"/>
          </a:xfrm>
        </p:spPr>
        <p:txBody>
          <a:bodyPr lIns="0" tIns="0" rIns="0" bIns="0">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2 title goes here</a:t>
            </a:r>
          </a:p>
        </p:txBody>
      </p:sp>
      <p:sp>
        <p:nvSpPr>
          <p:cNvPr id="13" name="Text Placeholder 11">
            <a:extLst>
              <a:ext uri="{FF2B5EF4-FFF2-40B4-BE49-F238E27FC236}">
                <a16:creationId xmlns:a16="http://schemas.microsoft.com/office/drawing/2014/main" id="{88BFA9DE-4E02-E191-28E2-A9FDEE19454E}"/>
              </a:ext>
            </a:extLst>
          </p:cNvPr>
          <p:cNvSpPr>
            <a:spLocks noGrp="1"/>
          </p:cNvSpPr>
          <p:nvPr>
            <p:ph type="body" sz="quarter" idx="27" hasCustomPrompt="1"/>
          </p:nvPr>
        </p:nvSpPr>
        <p:spPr>
          <a:xfrm>
            <a:off x="5239265" y="3669684"/>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2 subtitle goes here</a:t>
            </a:r>
          </a:p>
        </p:txBody>
      </p:sp>
      <p:sp>
        <p:nvSpPr>
          <p:cNvPr id="22" name="Text Placeholder 11">
            <a:extLst>
              <a:ext uri="{FF2B5EF4-FFF2-40B4-BE49-F238E27FC236}">
                <a16:creationId xmlns:a16="http://schemas.microsoft.com/office/drawing/2014/main" id="{1CF48711-BD98-0B2D-9F36-2906D538C312}"/>
              </a:ext>
            </a:extLst>
          </p:cNvPr>
          <p:cNvSpPr>
            <a:spLocks noGrp="1"/>
          </p:cNvSpPr>
          <p:nvPr>
            <p:ph type="body" sz="quarter" idx="28" hasCustomPrompt="1"/>
          </p:nvPr>
        </p:nvSpPr>
        <p:spPr>
          <a:xfrm>
            <a:off x="5239265" y="4318908"/>
            <a:ext cx="3657600" cy="443948"/>
          </a:xfrm>
        </p:spPr>
        <p:txBody>
          <a:bodyPr lIns="0" tIns="0" rIns="0" bIns="0">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3 title goes here</a:t>
            </a:r>
          </a:p>
        </p:txBody>
      </p:sp>
      <p:sp>
        <p:nvSpPr>
          <p:cNvPr id="23" name="Text Placeholder 11">
            <a:extLst>
              <a:ext uri="{FF2B5EF4-FFF2-40B4-BE49-F238E27FC236}">
                <a16:creationId xmlns:a16="http://schemas.microsoft.com/office/drawing/2014/main" id="{CD84EDC9-936A-C642-06DC-A9526C18FBC4}"/>
              </a:ext>
            </a:extLst>
          </p:cNvPr>
          <p:cNvSpPr>
            <a:spLocks noGrp="1"/>
          </p:cNvSpPr>
          <p:nvPr>
            <p:ph type="body" sz="quarter" idx="29" hasCustomPrompt="1"/>
          </p:nvPr>
        </p:nvSpPr>
        <p:spPr>
          <a:xfrm>
            <a:off x="5239265" y="4821828"/>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3 subtitle goes here</a:t>
            </a:r>
          </a:p>
        </p:txBody>
      </p:sp>
      <p:sp>
        <p:nvSpPr>
          <p:cNvPr id="24" name="Text Placeholder 11">
            <a:extLst>
              <a:ext uri="{FF2B5EF4-FFF2-40B4-BE49-F238E27FC236}">
                <a16:creationId xmlns:a16="http://schemas.microsoft.com/office/drawing/2014/main" id="{B6009028-4374-F5A7-DCBA-9DFBA4ECAD7D}"/>
              </a:ext>
            </a:extLst>
          </p:cNvPr>
          <p:cNvSpPr>
            <a:spLocks noGrp="1"/>
          </p:cNvSpPr>
          <p:nvPr>
            <p:ph type="body" sz="quarter" idx="30" hasCustomPrompt="1"/>
          </p:nvPr>
        </p:nvSpPr>
        <p:spPr>
          <a:xfrm>
            <a:off x="5239265" y="5480196"/>
            <a:ext cx="3657600" cy="443948"/>
          </a:xfrm>
        </p:spPr>
        <p:txBody>
          <a:bodyPr lIns="0" tIns="0" rIns="0" bIns="0">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4 title goes here</a:t>
            </a:r>
          </a:p>
        </p:txBody>
      </p:sp>
      <p:sp>
        <p:nvSpPr>
          <p:cNvPr id="25" name="Text Placeholder 11">
            <a:extLst>
              <a:ext uri="{FF2B5EF4-FFF2-40B4-BE49-F238E27FC236}">
                <a16:creationId xmlns:a16="http://schemas.microsoft.com/office/drawing/2014/main" id="{18913F76-460C-3221-2FEC-EC9C65727A70}"/>
              </a:ext>
            </a:extLst>
          </p:cNvPr>
          <p:cNvSpPr>
            <a:spLocks noGrp="1"/>
          </p:cNvSpPr>
          <p:nvPr>
            <p:ph type="body" sz="quarter" idx="31" hasCustomPrompt="1"/>
          </p:nvPr>
        </p:nvSpPr>
        <p:spPr>
          <a:xfrm>
            <a:off x="5239265" y="5983116"/>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4 subtitle goes here</a:t>
            </a:r>
          </a:p>
        </p:txBody>
      </p:sp>
      <p:sp>
        <p:nvSpPr>
          <p:cNvPr id="26" name="Text Placeholder 11">
            <a:extLst>
              <a:ext uri="{FF2B5EF4-FFF2-40B4-BE49-F238E27FC236}">
                <a16:creationId xmlns:a16="http://schemas.microsoft.com/office/drawing/2014/main" id="{82C91C47-1B4A-A13A-5CFE-224C95FCD19D}"/>
              </a:ext>
            </a:extLst>
          </p:cNvPr>
          <p:cNvSpPr>
            <a:spLocks noGrp="1"/>
          </p:cNvSpPr>
          <p:nvPr>
            <p:ph type="body" sz="quarter" idx="32" hasCustomPrompt="1"/>
          </p:nvPr>
        </p:nvSpPr>
        <p:spPr>
          <a:xfrm>
            <a:off x="9792977" y="2014620"/>
            <a:ext cx="3657600" cy="443948"/>
          </a:xfrm>
        </p:spPr>
        <p:txBody>
          <a:bodyPr lIns="0" tIns="0" rIns="0" bIns="0">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5 title goes here</a:t>
            </a:r>
          </a:p>
        </p:txBody>
      </p:sp>
      <p:sp>
        <p:nvSpPr>
          <p:cNvPr id="27" name="Text Placeholder 11">
            <a:extLst>
              <a:ext uri="{FF2B5EF4-FFF2-40B4-BE49-F238E27FC236}">
                <a16:creationId xmlns:a16="http://schemas.microsoft.com/office/drawing/2014/main" id="{245FAB29-AC0D-5063-D911-4625074360A8}"/>
              </a:ext>
            </a:extLst>
          </p:cNvPr>
          <p:cNvSpPr>
            <a:spLocks noGrp="1"/>
          </p:cNvSpPr>
          <p:nvPr>
            <p:ph type="body" sz="quarter" idx="33" hasCustomPrompt="1"/>
          </p:nvPr>
        </p:nvSpPr>
        <p:spPr>
          <a:xfrm>
            <a:off x="9792977" y="2517540"/>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5 subtitle goes here</a:t>
            </a:r>
          </a:p>
        </p:txBody>
      </p:sp>
      <p:sp>
        <p:nvSpPr>
          <p:cNvPr id="28" name="Text Placeholder 11">
            <a:extLst>
              <a:ext uri="{FF2B5EF4-FFF2-40B4-BE49-F238E27FC236}">
                <a16:creationId xmlns:a16="http://schemas.microsoft.com/office/drawing/2014/main" id="{B450CFFA-91B2-51FA-79C6-44AC56ACEAF0}"/>
              </a:ext>
            </a:extLst>
          </p:cNvPr>
          <p:cNvSpPr>
            <a:spLocks noGrp="1"/>
          </p:cNvSpPr>
          <p:nvPr>
            <p:ph type="body" sz="quarter" idx="34" hasCustomPrompt="1"/>
          </p:nvPr>
        </p:nvSpPr>
        <p:spPr>
          <a:xfrm>
            <a:off x="9792977" y="3166764"/>
            <a:ext cx="3657600" cy="443948"/>
          </a:xfrm>
        </p:spPr>
        <p:txBody>
          <a:bodyPr lIns="0" tIns="0" rIns="0" bIns="0">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6 title goes here</a:t>
            </a:r>
          </a:p>
        </p:txBody>
      </p:sp>
      <p:sp>
        <p:nvSpPr>
          <p:cNvPr id="36" name="Text Placeholder 11">
            <a:extLst>
              <a:ext uri="{FF2B5EF4-FFF2-40B4-BE49-F238E27FC236}">
                <a16:creationId xmlns:a16="http://schemas.microsoft.com/office/drawing/2014/main" id="{60AA9CBB-6544-8CEA-55E2-5BA274B72073}"/>
              </a:ext>
            </a:extLst>
          </p:cNvPr>
          <p:cNvSpPr>
            <a:spLocks noGrp="1"/>
          </p:cNvSpPr>
          <p:nvPr>
            <p:ph type="body" sz="quarter" idx="35" hasCustomPrompt="1"/>
          </p:nvPr>
        </p:nvSpPr>
        <p:spPr>
          <a:xfrm>
            <a:off x="9792977" y="3669684"/>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6 subtitle goes here</a:t>
            </a:r>
          </a:p>
        </p:txBody>
      </p:sp>
      <p:sp>
        <p:nvSpPr>
          <p:cNvPr id="37" name="Text Placeholder 11">
            <a:extLst>
              <a:ext uri="{FF2B5EF4-FFF2-40B4-BE49-F238E27FC236}">
                <a16:creationId xmlns:a16="http://schemas.microsoft.com/office/drawing/2014/main" id="{C89F33DA-0A54-5583-CB20-2E6DB1609751}"/>
              </a:ext>
            </a:extLst>
          </p:cNvPr>
          <p:cNvSpPr>
            <a:spLocks noGrp="1"/>
          </p:cNvSpPr>
          <p:nvPr>
            <p:ph type="body" sz="quarter" idx="36" hasCustomPrompt="1"/>
          </p:nvPr>
        </p:nvSpPr>
        <p:spPr>
          <a:xfrm>
            <a:off x="9792977" y="4318908"/>
            <a:ext cx="3657600" cy="443948"/>
          </a:xfrm>
        </p:spPr>
        <p:txBody>
          <a:bodyPr lIns="0" tIns="0" rIns="0" bIns="0">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7 title goes here</a:t>
            </a:r>
          </a:p>
        </p:txBody>
      </p:sp>
      <p:sp>
        <p:nvSpPr>
          <p:cNvPr id="38" name="Text Placeholder 11">
            <a:extLst>
              <a:ext uri="{FF2B5EF4-FFF2-40B4-BE49-F238E27FC236}">
                <a16:creationId xmlns:a16="http://schemas.microsoft.com/office/drawing/2014/main" id="{091A6F9B-E6C4-6E3B-DA61-A97E54805717}"/>
              </a:ext>
            </a:extLst>
          </p:cNvPr>
          <p:cNvSpPr>
            <a:spLocks noGrp="1"/>
          </p:cNvSpPr>
          <p:nvPr>
            <p:ph type="body" sz="quarter" idx="37" hasCustomPrompt="1"/>
          </p:nvPr>
        </p:nvSpPr>
        <p:spPr>
          <a:xfrm>
            <a:off x="9792977" y="4821828"/>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7 subtitle goes here</a:t>
            </a:r>
          </a:p>
        </p:txBody>
      </p:sp>
      <p:sp>
        <p:nvSpPr>
          <p:cNvPr id="39" name="Text Placeholder 11">
            <a:extLst>
              <a:ext uri="{FF2B5EF4-FFF2-40B4-BE49-F238E27FC236}">
                <a16:creationId xmlns:a16="http://schemas.microsoft.com/office/drawing/2014/main" id="{B5F9CDCE-4DB9-AE54-8672-07C5A61BC70C}"/>
              </a:ext>
            </a:extLst>
          </p:cNvPr>
          <p:cNvSpPr>
            <a:spLocks noGrp="1"/>
          </p:cNvSpPr>
          <p:nvPr>
            <p:ph type="body" sz="quarter" idx="38" hasCustomPrompt="1"/>
          </p:nvPr>
        </p:nvSpPr>
        <p:spPr>
          <a:xfrm>
            <a:off x="9792977" y="5480196"/>
            <a:ext cx="3657600" cy="443948"/>
          </a:xfrm>
        </p:spPr>
        <p:txBody>
          <a:bodyPr lIns="0" tIns="0" rIns="0" bIns="0">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8 title goes here</a:t>
            </a:r>
          </a:p>
        </p:txBody>
      </p:sp>
      <p:sp>
        <p:nvSpPr>
          <p:cNvPr id="40" name="Text Placeholder 11">
            <a:extLst>
              <a:ext uri="{FF2B5EF4-FFF2-40B4-BE49-F238E27FC236}">
                <a16:creationId xmlns:a16="http://schemas.microsoft.com/office/drawing/2014/main" id="{2692630F-167A-8B0A-2689-B290E9098D0C}"/>
              </a:ext>
            </a:extLst>
          </p:cNvPr>
          <p:cNvSpPr>
            <a:spLocks noGrp="1"/>
          </p:cNvSpPr>
          <p:nvPr>
            <p:ph type="body" sz="quarter" idx="39" hasCustomPrompt="1"/>
          </p:nvPr>
        </p:nvSpPr>
        <p:spPr>
          <a:xfrm>
            <a:off x="9792977" y="5983116"/>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8 subtitle goes here</a:t>
            </a:r>
          </a:p>
        </p:txBody>
      </p:sp>
    </p:spTree>
    <p:extLst>
      <p:ext uri="{BB962C8B-B14F-4D97-AF65-F5344CB8AC3E}">
        <p14:creationId xmlns:p14="http://schemas.microsoft.com/office/powerpoint/2010/main" val="2278660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0D - Product 6">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0F188992-E1C5-3312-CF38-75C6C48E0D02}"/>
              </a:ext>
            </a:extLst>
          </p:cNvPr>
          <p:cNvSpPr>
            <a:spLocks noGrp="1"/>
          </p:cNvSpPr>
          <p:nvPr>
            <p:ph type="pic" sz="quarter" idx="16" hasCustomPrompt="1"/>
          </p:nvPr>
        </p:nvSpPr>
        <p:spPr>
          <a:xfrm>
            <a:off x="7592438" y="2137090"/>
            <a:ext cx="5874180" cy="3315975"/>
          </a:xfrm>
          <a:solidFill>
            <a:schemeClr val="bg2">
              <a:lumMod val="95000"/>
            </a:schemeClr>
          </a:solidFill>
        </p:spPr>
        <p:txBody>
          <a:bodyPr anchor="ctr">
            <a:normAutofit/>
          </a:bodyPr>
          <a:lstStyle>
            <a:lvl1pPr algn="ctr">
              <a:defRPr sz="1800">
                <a:solidFill>
                  <a:schemeClr val="tx2"/>
                </a:solidFill>
              </a:defRPr>
            </a:lvl1pPr>
          </a:lstStyle>
          <a:p>
            <a:r>
              <a:rPr lang="en-US" sz="1800"/>
              <a:t>Click to add screen</a:t>
            </a:r>
            <a:endParaRPr lang="en-US"/>
          </a:p>
        </p:txBody>
      </p:sp>
      <p:sp>
        <p:nvSpPr>
          <p:cNvPr id="15" name="Slide Number Placeholder 8">
            <a:extLst>
              <a:ext uri="{FF2B5EF4-FFF2-40B4-BE49-F238E27FC236}">
                <a16:creationId xmlns:a16="http://schemas.microsoft.com/office/drawing/2014/main" id="{85B4D1A3-4AE1-13B7-AB72-0A586F25574E}"/>
              </a:ext>
            </a:extLst>
          </p:cNvPr>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6" name="Title 1">
            <a:extLst>
              <a:ext uri="{FF2B5EF4-FFF2-40B4-BE49-F238E27FC236}">
                <a16:creationId xmlns:a16="http://schemas.microsoft.com/office/drawing/2014/main" id="{E2FED9E7-85B3-4268-C553-4AA4C78F83E7}"/>
              </a:ext>
            </a:extLst>
          </p:cNvPr>
          <p:cNvSpPr>
            <a:spLocks noGrp="1"/>
          </p:cNvSpPr>
          <p:nvPr>
            <p:ph type="title" hasCustomPrompt="1"/>
          </p:nvPr>
        </p:nvSpPr>
        <p:spPr>
          <a:xfrm>
            <a:off x="914401" y="914400"/>
            <a:ext cx="5486400" cy="1371600"/>
          </a:xfrm>
          <a:prstGeom prst="rect">
            <a:avLst/>
          </a:prstGeom>
        </p:spPr>
        <p:txBody>
          <a:bodyPr/>
          <a:lstStyle>
            <a:lvl1pPr>
              <a:defRPr>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934B820F-E162-5650-A929-4AA8ADE6D519}"/>
              </a:ext>
            </a:extLst>
          </p:cNvPr>
          <p:cNvSpPr>
            <a:spLocks noGrp="1"/>
          </p:cNvSpPr>
          <p:nvPr>
            <p:ph type="subTitle" idx="17"/>
          </p:nvPr>
        </p:nvSpPr>
        <p:spPr>
          <a:xfrm>
            <a:off x="914401" y="2495550"/>
            <a:ext cx="5486400" cy="685800"/>
          </a:xfrm>
        </p:spPr>
        <p:txBody>
          <a:bodyPr lIns="0" tIns="0" rIns="0" bIns="0"/>
          <a:lstStyle>
            <a:lvl1pPr marL="0" indent="0" algn="l">
              <a:buNone/>
              <a:defRPr sz="2200">
                <a:solidFill>
                  <a:schemeClr val="bg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pic>
        <p:nvPicPr>
          <p:cNvPr id="16" name="Picture 15">
            <a:extLst>
              <a:ext uri="{FF2B5EF4-FFF2-40B4-BE49-F238E27FC236}">
                <a16:creationId xmlns:a16="http://schemas.microsoft.com/office/drawing/2014/main" id="{A11E3403-BE38-6782-2645-85ADF9DA4360}"/>
              </a:ext>
            </a:extLst>
          </p:cNvPr>
          <p:cNvPicPr>
            <a:picLocks noChangeAspect="1"/>
          </p:cNvPicPr>
          <p:nvPr/>
        </p:nvPicPr>
        <p:blipFill>
          <a:blip r:embed="rId4"/>
          <a:srcRect/>
          <a:stretch/>
        </p:blipFill>
        <p:spPr>
          <a:xfrm>
            <a:off x="5675408" y="1227575"/>
            <a:ext cx="9729509" cy="6587688"/>
          </a:xfrm>
          <a:prstGeom prst="rect">
            <a:avLst/>
          </a:prstGeom>
        </p:spPr>
      </p:pic>
      <p:pic>
        <p:nvPicPr>
          <p:cNvPr id="7" name="Graphic 6">
            <a:extLst>
              <a:ext uri="{FF2B5EF4-FFF2-40B4-BE49-F238E27FC236}">
                <a16:creationId xmlns:a16="http://schemas.microsoft.com/office/drawing/2014/main" id="{D5B6BE81-6594-3FFA-A742-221E443C3D8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 y="7772401"/>
            <a:ext cx="14630368" cy="457199"/>
          </a:xfrm>
          <a:prstGeom prst="rect">
            <a:avLst/>
          </a:prstGeom>
        </p:spPr>
      </p:pic>
      <p:pic>
        <p:nvPicPr>
          <p:cNvPr id="9" name="Picture 8">
            <a:extLst>
              <a:ext uri="{FF2B5EF4-FFF2-40B4-BE49-F238E27FC236}">
                <a16:creationId xmlns:a16="http://schemas.microsoft.com/office/drawing/2014/main" id="{D091E33F-3127-D389-B713-0D043D11B2B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93945" y="7889135"/>
            <a:ext cx="752205" cy="224538"/>
          </a:xfrm>
          <a:prstGeom prst="rect">
            <a:avLst/>
          </a:prstGeom>
        </p:spPr>
      </p:pic>
      <p:sp>
        <p:nvSpPr>
          <p:cNvPr id="4" name="Text Placeholder 11">
            <a:extLst>
              <a:ext uri="{FF2B5EF4-FFF2-40B4-BE49-F238E27FC236}">
                <a16:creationId xmlns:a16="http://schemas.microsoft.com/office/drawing/2014/main" id="{4DD1A572-C403-A5A8-38A6-9FDE7C59DAFA}"/>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0" name="Content Placeholder 2">
            <a:extLst>
              <a:ext uri="{FF2B5EF4-FFF2-40B4-BE49-F238E27FC236}">
                <a16:creationId xmlns:a16="http://schemas.microsoft.com/office/drawing/2014/main" id="{FDEC4625-CD4E-0E50-F723-22425E414751}"/>
              </a:ext>
            </a:extLst>
          </p:cNvPr>
          <p:cNvSpPr>
            <a:spLocks noGrp="1"/>
          </p:cNvSpPr>
          <p:nvPr>
            <p:ph sz="half" idx="18"/>
          </p:nvPr>
        </p:nvSpPr>
        <p:spPr>
          <a:xfrm>
            <a:off x="914400" y="4280960"/>
            <a:ext cx="4571999" cy="2743201"/>
          </a:xfrm>
        </p:spPr>
        <p:txBody>
          <a:bodyPr lIns="0" tIns="0" rIns="0" bIns="0"/>
          <a:lstStyle>
            <a:lvl1pPr>
              <a:lnSpc>
                <a:spcPct val="100000"/>
              </a:lnSpc>
              <a:spcBef>
                <a:spcPts val="600"/>
              </a:spcBef>
              <a:spcAft>
                <a:spcPts val="600"/>
              </a:spcAft>
              <a:defRPr sz="1800"/>
            </a:lvl1pPr>
            <a:lvl2pPr marL="137160" indent="-137160">
              <a:lnSpc>
                <a:spcPct val="100000"/>
              </a:lnSpc>
              <a:spcBef>
                <a:spcPts val="600"/>
              </a:spcBef>
              <a:spcAft>
                <a:spcPts val="600"/>
              </a:spcAft>
              <a:defRPr sz="1800"/>
            </a:lvl2pPr>
            <a:lvl3pPr marL="365760" indent="-137160">
              <a:lnSpc>
                <a:spcPct val="100000"/>
              </a:lnSpc>
              <a:spcBef>
                <a:spcPts val="600"/>
              </a:spcBef>
              <a:spcAft>
                <a:spcPts val="600"/>
              </a:spcAft>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875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1D - Horizontal Timeline - 5 Events">
    <p:bg>
      <p:bgPr>
        <a:gradFill>
          <a:gsLst>
            <a:gs pos="24000">
              <a:srgbClr val="001421"/>
            </a:gs>
            <a:gs pos="100000">
              <a:srgbClr val="00263E"/>
            </a:gs>
          </a:gsLst>
          <a:lin ang="156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D15DE8-B48D-3F96-18AC-AFB87B967C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818328"/>
            <a:ext cx="14630400" cy="3678544"/>
          </a:xfrm>
          <a:prstGeom prst="rect">
            <a:avLst/>
          </a:prstGeom>
        </p:spPr>
      </p:pic>
      <p:sp>
        <p:nvSpPr>
          <p:cNvPr id="9" name="Slide Number Placeholder 8"/>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8" name="Content Placeholder 2">
            <a:extLst>
              <a:ext uri="{FF2B5EF4-FFF2-40B4-BE49-F238E27FC236}">
                <a16:creationId xmlns:a16="http://schemas.microsoft.com/office/drawing/2014/main" id="{4B7A5CB6-39EB-20E6-10B1-8A8542D13FA9}"/>
              </a:ext>
            </a:extLst>
          </p:cNvPr>
          <p:cNvSpPr>
            <a:spLocks noGrp="1"/>
          </p:cNvSpPr>
          <p:nvPr>
            <p:ph sz="half" idx="1"/>
          </p:nvPr>
        </p:nvSpPr>
        <p:spPr>
          <a:xfrm>
            <a:off x="914401" y="5791200"/>
            <a:ext cx="2286000" cy="1447800"/>
          </a:xfrm>
        </p:spPr>
        <p:txBody>
          <a:bodyPr lIns="0" tIns="0" rIns="0" bIns="0"/>
          <a:lstStyle>
            <a:lvl1pPr>
              <a:lnSpc>
                <a:spcPct val="100000"/>
              </a:lnSpc>
              <a:defRPr sz="1600">
                <a:solidFill>
                  <a:schemeClr val="bg1"/>
                </a:solidFill>
              </a:defRPr>
            </a:lvl1pPr>
            <a:lvl2pPr marL="182880" indent="-182880">
              <a:lnSpc>
                <a:spcPct val="100000"/>
              </a:lnSpc>
              <a:defRPr sz="1600">
                <a:solidFill>
                  <a:schemeClr val="bg1"/>
                </a:solidFill>
              </a:defRPr>
            </a:lvl2pPr>
            <a:lvl3pPr marL="365760" indent="-182880">
              <a:lnSpc>
                <a:spcPct val="100000"/>
              </a:lnSpc>
              <a:defRPr sz="1600">
                <a:solidFill>
                  <a:schemeClr val="bg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ED4AA22C-8FF9-959E-1A7A-EBEEA629FDC4}"/>
              </a:ext>
            </a:extLst>
          </p:cNvPr>
          <p:cNvSpPr>
            <a:spLocks noGrp="1"/>
          </p:cNvSpPr>
          <p:nvPr>
            <p:ph sz="half" idx="16"/>
          </p:nvPr>
        </p:nvSpPr>
        <p:spPr>
          <a:xfrm>
            <a:off x="3657600" y="4887273"/>
            <a:ext cx="2286000" cy="1447800"/>
          </a:xfrm>
        </p:spPr>
        <p:txBody>
          <a:bodyPr lIns="0" tIns="0" rIns="0" bIns="0"/>
          <a:lstStyle>
            <a:lvl1pPr>
              <a:lnSpc>
                <a:spcPct val="100000"/>
              </a:lnSpc>
              <a:defRPr sz="1600">
                <a:solidFill>
                  <a:schemeClr val="bg1"/>
                </a:solidFill>
              </a:defRPr>
            </a:lvl1pPr>
            <a:lvl2pPr marL="182880" indent="-182880">
              <a:lnSpc>
                <a:spcPct val="100000"/>
              </a:lnSpc>
              <a:defRPr sz="1600">
                <a:solidFill>
                  <a:schemeClr val="bg1"/>
                </a:solidFill>
              </a:defRPr>
            </a:lvl2pPr>
            <a:lvl3pPr marL="365760" indent="-182880">
              <a:lnSpc>
                <a:spcPct val="100000"/>
              </a:lnSpc>
              <a:defRPr sz="1600">
                <a:solidFill>
                  <a:schemeClr val="bg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3" name="Content Placeholder 2">
            <a:extLst>
              <a:ext uri="{FF2B5EF4-FFF2-40B4-BE49-F238E27FC236}">
                <a16:creationId xmlns:a16="http://schemas.microsoft.com/office/drawing/2014/main" id="{FFEEAADF-41DE-7552-9045-FDA94281B0ED}"/>
              </a:ext>
            </a:extLst>
          </p:cNvPr>
          <p:cNvSpPr>
            <a:spLocks noGrp="1"/>
          </p:cNvSpPr>
          <p:nvPr>
            <p:ph sz="half" idx="17"/>
          </p:nvPr>
        </p:nvSpPr>
        <p:spPr>
          <a:xfrm>
            <a:off x="6400803" y="3973758"/>
            <a:ext cx="2286000" cy="1447800"/>
          </a:xfrm>
        </p:spPr>
        <p:txBody>
          <a:bodyPr lIns="0" tIns="0" rIns="0" bIns="0"/>
          <a:lstStyle>
            <a:lvl1pPr>
              <a:lnSpc>
                <a:spcPct val="100000"/>
              </a:lnSpc>
              <a:defRPr sz="1600">
                <a:solidFill>
                  <a:schemeClr val="bg1"/>
                </a:solidFill>
              </a:defRPr>
            </a:lvl1pPr>
            <a:lvl2pPr marL="182880" indent="-182880">
              <a:lnSpc>
                <a:spcPct val="100000"/>
              </a:lnSpc>
              <a:defRPr sz="1600">
                <a:solidFill>
                  <a:schemeClr val="bg1"/>
                </a:solidFill>
              </a:defRPr>
            </a:lvl2pPr>
            <a:lvl3pPr marL="365760" indent="-182880">
              <a:lnSpc>
                <a:spcPct val="100000"/>
              </a:lnSpc>
              <a:defRPr sz="1600">
                <a:solidFill>
                  <a:schemeClr val="bg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6F8E6C3D-A6B7-7790-DC1E-799FCC6A71F9}"/>
              </a:ext>
            </a:extLst>
          </p:cNvPr>
          <p:cNvSpPr>
            <a:spLocks noGrp="1"/>
          </p:cNvSpPr>
          <p:nvPr>
            <p:ph sz="half" idx="18"/>
          </p:nvPr>
        </p:nvSpPr>
        <p:spPr>
          <a:xfrm>
            <a:off x="9144001" y="3048000"/>
            <a:ext cx="2286000" cy="1447800"/>
          </a:xfrm>
        </p:spPr>
        <p:txBody>
          <a:bodyPr lIns="0" tIns="0" rIns="0" bIns="0"/>
          <a:lstStyle>
            <a:lvl1pPr>
              <a:lnSpc>
                <a:spcPct val="100000"/>
              </a:lnSpc>
              <a:defRPr sz="1600">
                <a:solidFill>
                  <a:schemeClr val="bg1"/>
                </a:solidFill>
              </a:defRPr>
            </a:lvl1pPr>
            <a:lvl2pPr marL="182880" indent="-182880">
              <a:lnSpc>
                <a:spcPct val="100000"/>
              </a:lnSpc>
              <a:defRPr sz="1600">
                <a:solidFill>
                  <a:schemeClr val="bg1"/>
                </a:solidFill>
              </a:defRPr>
            </a:lvl2pPr>
            <a:lvl3pPr marL="365760" indent="-182880">
              <a:lnSpc>
                <a:spcPct val="100000"/>
              </a:lnSpc>
              <a:defRPr sz="1600">
                <a:solidFill>
                  <a:schemeClr val="bg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C1BA72C2-15AF-16DA-E9CC-9E35B3632E05}"/>
              </a:ext>
            </a:extLst>
          </p:cNvPr>
          <p:cNvSpPr>
            <a:spLocks noGrp="1"/>
          </p:cNvSpPr>
          <p:nvPr>
            <p:ph sz="half" idx="19"/>
          </p:nvPr>
        </p:nvSpPr>
        <p:spPr>
          <a:xfrm>
            <a:off x="11887200" y="2133600"/>
            <a:ext cx="2286000" cy="1447800"/>
          </a:xfrm>
        </p:spPr>
        <p:txBody>
          <a:bodyPr lIns="0" tIns="0" rIns="0" bIns="0"/>
          <a:lstStyle>
            <a:lvl1pPr>
              <a:lnSpc>
                <a:spcPct val="100000"/>
              </a:lnSpc>
              <a:defRPr sz="1600">
                <a:solidFill>
                  <a:schemeClr val="bg1"/>
                </a:solidFill>
              </a:defRPr>
            </a:lvl1pPr>
            <a:lvl2pPr marL="182880" indent="-182880">
              <a:lnSpc>
                <a:spcPct val="100000"/>
              </a:lnSpc>
              <a:defRPr sz="1600">
                <a:solidFill>
                  <a:schemeClr val="bg1"/>
                </a:solidFill>
              </a:defRPr>
            </a:lvl2pPr>
            <a:lvl3pPr marL="365760" indent="-182880">
              <a:lnSpc>
                <a:spcPct val="100000"/>
              </a:lnSpc>
              <a:defRPr sz="1600">
                <a:solidFill>
                  <a:schemeClr val="bg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6" name="Text Placeholder 9">
            <a:extLst>
              <a:ext uri="{FF2B5EF4-FFF2-40B4-BE49-F238E27FC236}">
                <a16:creationId xmlns:a16="http://schemas.microsoft.com/office/drawing/2014/main" id="{C20C6890-A6C8-8E24-7EB8-278F6876DE26}"/>
              </a:ext>
            </a:extLst>
          </p:cNvPr>
          <p:cNvSpPr>
            <a:spLocks noGrp="1"/>
          </p:cNvSpPr>
          <p:nvPr>
            <p:ph type="body" sz="quarter" idx="20" hasCustomPrompt="1"/>
          </p:nvPr>
        </p:nvSpPr>
        <p:spPr>
          <a:xfrm>
            <a:off x="914399" y="4958961"/>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17" name="Text Placeholder 9">
            <a:extLst>
              <a:ext uri="{FF2B5EF4-FFF2-40B4-BE49-F238E27FC236}">
                <a16:creationId xmlns:a16="http://schemas.microsoft.com/office/drawing/2014/main" id="{F63ACF79-BABC-04B9-6FFA-DB7AC33BBA2D}"/>
              </a:ext>
            </a:extLst>
          </p:cNvPr>
          <p:cNvSpPr>
            <a:spLocks noGrp="1"/>
          </p:cNvSpPr>
          <p:nvPr>
            <p:ph type="body" sz="quarter" idx="21" hasCustomPrompt="1"/>
          </p:nvPr>
        </p:nvSpPr>
        <p:spPr>
          <a:xfrm>
            <a:off x="3657598" y="4049073"/>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19" name="Text Placeholder 9">
            <a:extLst>
              <a:ext uri="{FF2B5EF4-FFF2-40B4-BE49-F238E27FC236}">
                <a16:creationId xmlns:a16="http://schemas.microsoft.com/office/drawing/2014/main" id="{FEE5CEC1-5DB9-43B4-7ED3-0D633A61DA24}"/>
              </a:ext>
            </a:extLst>
          </p:cNvPr>
          <p:cNvSpPr>
            <a:spLocks noGrp="1"/>
          </p:cNvSpPr>
          <p:nvPr>
            <p:ph type="body" sz="quarter" idx="22" hasCustomPrompt="1"/>
          </p:nvPr>
        </p:nvSpPr>
        <p:spPr>
          <a:xfrm>
            <a:off x="6400801" y="3124201"/>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22" name="Text Placeholder 9">
            <a:extLst>
              <a:ext uri="{FF2B5EF4-FFF2-40B4-BE49-F238E27FC236}">
                <a16:creationId xmlns:a16="http://schemas.microsoft.com/office/drawing/2014/main" id="{7114F03F-C8D6-B52A-8FB9-873CA2F2DF3E}"/>
              </a:ext>
            </a:extLst>
          </p:cNvPr>
          <p:cNvSpPr>
            <a:spLocks noGrp="1"/>
          </p:cNvSpPr>
          <p:nvPr>
            <p:ph type="body" sz="quarter" idx="23" hasCustomPrompt="1"/>
          </p:nvPr>
        </p:nvSpPr>
        <p:spPr>
          <a:xfrm>
            <a:off x="9144001" y="2216727"/>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23" name="Text Placeholder 9">
            <a:extLst>
              <a:ext uri="{FF2B5EF4-FFF2-40B4-BE49-F238E27FC236}">
                <a16:creationId xmlns:a16="http://schemas.microsoft.com/office/drawing/2014/main" id="{58F9AB24-AF5F-BCA0-1BB9-55FFBD1251F5}"/>
              </a:ext>
            </a:extLst>
          </p:cNvPr>
          <p:cNvSpPr>
            <a:spLocks noGrp="1"/>
          </p:cNvSpPr>
          <p:nvPr>
            <p:ph type="body" sz="quarter" idx="24" hasCustomPrompt="1"/>
          </p:nvPr>
        </p:nvSpPr>
        <p:spPr>
          <a:xfrm>
            <a:off x="11887203" y="1291855"/>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5" name="Title 1">
            <a:extLst>
              <a:ext uri="{FF2B5EF4-FFF2-40B4-BE49-F238E27FC236}">
                <a16:creationId xmlns:a16="http://schemas.microsoft.com/office/drawing/2014/main" id="{F5DAE7C9-06F1-7A63-5A30-FE36C1B2DCD8}"/>
              </a:ext>
            </a:extLst>
          </p:cNvPr>
          <p:cNvSpPr>
            <a:spLocks noGrp="1"/>
          </p:cNvSpPr>
          <p:nvPr>
            <p:ph type="title" hasCustomPrompt="1"/>
          </p:nvPr>
        </p:nvSpPr>
        <p:spPr>
          <a:xfrm>
            <a:off x="914400" y="914400"/>
            <a:ext cx="6400800" cy="914400"/>
          </a:xfrm>
          <a:prstGeom prst="rect">
            <a:avLst/>
          </a:prstGeom>
        </p:spPr>
        <p:txBody>
          <a:bodyPr/>
          <a:lstStyle>
            <a:lvl1pPr>
              <a:defRPr>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E765649-E680-D704-BD25-B32FB4350321}"/>
              </a:ext>
            </a:extLst>
          </p:cNvPr>
          <p:cNvSpPr>
            <a:spLocks noGrp="1"/>
          </p:cNvSpPr>
          <p:nvPr>
            <p:ph type="subTitle" idx="25"/>
          </p:nvPr>
        </p:nvSpPr>
        <p:spPr>
          <a:xfrm>
            <a:off x="914400" y="1918692"/>
            <a:ext cx="4572000" cy="914400"/>
          </a:xfrm>
        </p:spPr>
        <p:txBody>
          <a:bodyPr lIns="0" tIns="0" rIns="0" bIns="0"/>
          <a:lstStyle>
            <a:lvl1pPr marL="0" indent="0" algn="l">
              <a:buNone/>
              <a:defRPr sz="2200">
                <a:solidFill>
                  <a:schemeClr val="bg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pic>
        <p:nvPicPr>
          <p:cNvPr id="10" name="Graphic 9">
            <a:extLst>
              <a:ext uri="{FF2B5EF4-FFF2-40B4-BE49-F238E27FC236}">
                <a16:creationId xmlns:a16="http://schemas.microsoft.com/office/drawing/2014/main" id="{87090F73-2429-7FD5-FA52-7F5FD21A0DC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 y="7772401"/>
            <a:ext cx="14630368" cy="457199"/>
          </a:xfrm>
          <a:prstGeom prst="rect">
            <a:avLst/>
          </a:prstGeom>
        </p:spPr>
      </p:pic>
      <p:pic>
        <p:nvPicPr>
          <p:cNvPr id="11" name="Picture 8">
            <a:extLst>
              <a:ext uri="{FF2B5EF4-FFF2-40B4-BE49-F238E27FC236}">
                <a16:creationId xmlns:a16="http://schemas.microsoft.com/office/drawing/2014/main" id="{67AF308C-E3EC-6A46-95DF-911EA125BD8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93945" y="7889135"/>
            <a:ext cx="752205" cy="224538"/>
          </a:xfrm>
          <a:prstGeom prst="rect">
            <a:avLst/>
          </a:prstGeom>
        </p:spPr>
      </p:pic>
      <p:sp>
        <p:nvSpPr>
          <p:cNvPr id="4" name="Text Placeholder 11">
            <a:extLst>
              <a:ext uri="{FF2B5EF4-FFF2-40B4-BE49-F238E27FC236}">
                <a16:creationId xmlns:a16="http://schemas.microsoft.com/office/drawing/2014/main" id="{9A238E31-629A-D907-D9E3-413706A0178E}"/>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Tree>
    <p:extLst>
      <p:ext uri="{BB962C8B-B14F-4D97-AF65-F5344CB8AC3E}">
        <p14:creationId xmlns:p14="http://schemas.microsoft.com/office/powerpoint/2010/main" val="1607145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2D - Horizontal Timeline - 4 Events">
    <p:bg>
      <p:bgPr>
        <a:gradFill>
          <a:gsLst>
            <a:gs pos="24000">
              <a:srgbClr val="001421"/>
            </a:gs>
            <a:gs pos="100000">
              <a:srgbClr val="00263E"/>
            </a:gs>
          </a:gsLst>
          <a:lin ang="156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7CFC5A-D4A1-B4CF-2E2F-B3A578758B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74570"/>
            <a:ext cx="14630400" cy="2766060"/>
          </a:xfrm>
          <a:prstGeom prst="rect">
            <a:avLst/>
          </a:prstGeom>
        </p:spPr>
      </p:pic>
      <p:sp>
        <p:nvSpPr>
          <p:cNvPr id="9" name="Slide Number Placeholder 8"/>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8" name="Content Placeholder 2">
            <a:extLst>
              <a:ext uri="{FF2B5EF4-FFF2-40B4-BE49-F238E27FC236}">
                <a16:creationId xmlns:a16="http://schemas.microsoft.com/office/drawing/2014/main" id="{4B7A5CB6-39EB-20E6-10B1-8A8542D13FA9}"/>
              </a:ext>
            </a:extLst>
          </p:cNvPr>
          <p:cNvSpPr>
            <a:spLocks noGrp="1"/>
          </p:cNvSpPr>
          <p:nvPr>
            <p:ph sz="half" idx="1"/>
          </p:nvPr>
        </p:nvSpPr>
        <p:spPr>
          <a:xfrm>
            <a:off x="914401" y="5340285"/>
            <a:ext cx="2286000" cy="1828800"/>
          </a:xfrm>
        </p:spPr>
        <p:txBody>
          <a:bodyPr lIns="0" tIns="0" rIns="0" bIns="0"/>
          <a:lstStyle>
            <a:lvl1pPr>
              <a:lnSpc>
                <a:spcPct val="100000"/>
              </a:lnSpc>
              <a:defRPr sz="1600">
                <a:solidFill>
                  <a:schemeClr val="bg1"/>
                </a:solidFill>
              </a:defRPr>
            </a:lvl1pPr>
            <a:lvl2pPr marL="182880" indent="-182880">
              <a:lnSpc>
                <a:spcPct val="100000"/>
              </a:lnSpc>
              <a:defRPr sz="1600">
                <a:solidFill>
                  <a:schemeClr val="bg1"/>
                </a:solidFill>
              </a:defRPr>
            </a:lvl2pPr>
            <a:lvl3pPr marL="365760" indent="-182880">
              <a:lnSpc>
                <a:spcPct val="100000"/>
              </a:lnSpc>
              <a:defRPr sz="1600">
                <a:solidFill>
                  <a:schemeClr val="bg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ED4AA22C-8FF9-959E-1A7A-EBEEA629FDC4}"/>
              </a:ext>
            </a:extLst>
          </p:cNvPr>
          <p:cNvSpPr>
            <a:spLocks noGrp="1"/>
          </p:cNvSpPr>
          <p:nvPr>
            <p:ph sz="half" idx="16"/>
          </p:nvPr>
        </p:nvSpPr>
        <p:spPr>
          <a:xfrm>
            <a:off x="4418940" y="4419600"/>
            <a:ext cx="2286000" cy="1828800"/>
          </a:xfrm>
        </p:spPr>
        <p:txBody>
          <a:bodyPr lIns="0" tIns="0" rIns="0" bIns="0"/>
          <a:lstStyle>
            <a:lvl1pPr>
              <a:lnSpc>
                <a:spcPct val="100000"/>
              </a:lnSpc>
              <a:defRPr sz="1600">
                <a:solidFill>
                  <a:schemeClr val="bg1"/>
                </a:solidFill>
              </a:defRPr>
            </a:lvl1pPr>
            <a:lvl2pPr marL="182880" indent="-182880">
              <a:lnSpc>
                <a:spcPct val="100000"/>
              </a:lnSpc>
              <a:defRPr sz="1600">
                <a:solidFill>
                  <a:schemeClr val="bg1"/>
                </a:solidFill>
              </a:defRPr>
            </a:lvl2pPr>
            <a:lvl3pPr marL="365760" indent="-182880">
              <a:lnSpc>
                <a:spcPct val="100000"/>
              </a:lnSpc>
              <a:defRPr sz="1600">
                <a:solidFill>
                  <a:schemeClr val="bg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3" name="Content Placeholder 2">
            <a:extLst>
              <a:ext uri="{FF2B5EF4-FFF2-40B4-BE49-F238E27FC236}">
                <a16:creationId xmlns:a16="http://schemas.microsoft.com/office/drawing/2014/main" id="{FFEEAADF-41DE-7552-9045-FDA94281B0ED}"/>
              </a:ext>
            </a:extLst>
          </p:cNvPr>
          <p:cNvSpPr>
            <a:spLocks noGrp="1"/>
          </p:cNvSpPr>
          <p:nvPr>
            <p:ph sz="half" idx="17"/>
          </p:nvPr>
        </p:nvSpPr>
        <p:spPr>
          <a:xfrm>
            <a:off x="7923479" y="3505200"/>
            <a:ext cx="2286000" cy="1828800"/>
          </a:xfrm>
        </p:spPr>
        <p:txBody>
          <a:bodyPr lIns="0" tIns="0" rIns="0" bIns="0"/>
          <a:lstStyle>
            <a:lvl1pPr>
              <a:lnSpc>
                <a:spcPct val="100000"/>
              </a:lnSpc>
              <a:defRPr sz="1600">
                <a:solidFill>
                  <a:schemeClr val="bg1"/>
                </a:solidFill>
              </a:defRPr>
            </a:lvl1pPr>
            <a:lvl2pPr marL="182880" indent="-182880">
              <a:lnSpc>
                <a:spcPct val="100000"/>
              </a:lnSpc>
              <a:defRPr sz="1600">
                <a:solidFill>
                  <a:schemeClr val="bg1"/>
                </a:solidFill>
              </a:defRPr>
            </a:lvl2pPr>
            <a:lvl3pPr marL="365760" indent="-182880">
              <a:lnSpc>
                <a:spcPct val="100000"/>
              </a:lnSpc>
              <a:defRPr sz="1600">
                <a:solidFill>
                  <a:schemeClr val="bg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6F8E6C3D-A6B7-7790-DC1E-799FCC6A71F9}"/>
              </a:ext>
            </a:extLst>
          </p:cNvPr>
          <p:cNvSpPr>
            <a:spLocks noGrp="1"/>
          </p:cNvSpPr>
          <p:nvPr>
            <p:ph sz="half" idx="18"/>
          </p:nvPr>
        </p:nvSpPr>
        <p:spPr>
          <a:xfrm>
            <a:off x="11428021" y="2597085"/>
            <a:ext cx="2286000" cy="1828800"/>
          </a:xfrm>
        </p:spPr>
        <p:txBody>
          <a:bodyPr lIns="0" tIns="0" rIns="0" bIns="0"/>
          <a:lstStyle>
            <a:lvl1pPr>
              <a:lnSpc>
                <a:spcPct val="100000"/>
              </a:lnSpc>
              <a:defRPr sz="1600">
                <a:solidFill>
                  <a:schemeClr val="bg1"/>
                </a:solidFill>
              </a:defRPr>
            </a:lvl1pPr>
            <a:lvl2pPr marL="182880" indent="-182880">
              <a:lnSpc>
                <a:spcPct val="100000"/>
              </a:lnSpc>
              <a:defRPr sz="1600">
                <a:solidFill>
                  <a:schemeClr val="bg1"/>
                </a:solidFill>
              </a:defRPr>
            </a:lvl2pPr>
            <a:lvl3pPr marL="365760" indent="-182880">
              <a:lnSpc>
                <a:spcPct val="100000"/>
              </a:lnSpc>
              <a:defRPr sz="1600">
                <a:solidFill>
                  <a:schemeClr val="bg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6" name="Text Placeholder 9">
            <a:extLst>
              <a:ext uri="{FF2B5EF4-FFF2-40B4-BE49-F238E27FC236}">
                <a16:creationId xmlns:a16="http://schemas.microsoft.com/office/drawing/2014/main" id="{C20C6890-A6C8-8E24-7EB8-278F6876DE26}"/>
              </a:ext>
            </a:extLst>
          </p:cNvPr>
          <p:cNvSpPr>
            <a:spLocks noGrp="1"/>
          </p:cNvSpPr>
          <p:nvPr>
            <p:ph type="body" sz="quarter" idx="20" hasCustomPrompt="1"/>
          </p:nvPr>
        </p:nvSpPr>
        <p:spPr>
          <a:xfrm>
            <a:off x="914399" y="4572000"/>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17" name="Text Placeholder 9">
            <a:extLst>
              <a:ext uri="{FF2B5EF4-FFF2-40B4-BE49-F238E27FC236}">
                <a16:creationId xmlns:a16="http://schemas.microsoft.com/office/drawing/2014/main" id="{F63ACF79-BABC-04B9-6FFA-DB7AC33BBA2D}"/>
              </a:ext>
            </a:extLst>
          </p:cNvPr>
          <p:cNvSpPr>
            <a:spLocks noGrp="1"/>
          </p:cNvSpPr>
          <p:nvPr>
            <p:ph type="body" sz="quarter" idx="21" hasCustomPrompt="1"/>
          </p:nvPr>
        </p:nvSpPr>
        <p:spPr>
          <a:xfrm>
            <a:off x="4418941" y="3657600"/>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19" name="Text Placeholder 9">
            <a:extLst>
              <a:ext uri="{FF2B5EF4-FFF2-40B4-BE49-F238E27FC236}">
                <a16:creationId xmlns:a16="http://schemas.microsoft.com/office/drawing/2014/main" id="{FEE5CEC1-5DB9-43B4-7ED3-0D633A61DA24}"/>
              </a:ext>
            </a:extLst>
          </p:cNvPr>
          <p:cNvSpPr>
            <a:spLocks noGrp="1"/>
          </p:cNvSpPr>
          <p:nvPr>
            <p:ph type="body" sz="quarter" idx="22" hasCustomPrompt="1"/>
          </p:nvPr>
        </p:nvSpPr>
        <p:spPr>
          <a:xfrm>
            <a:off x="7923480" y="2749485"/>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22" name="Text Placeholder 9">
            <a:extLst>
              <a:ext uri="{FF2B5EF4-FFF2-40B4-BE49-F238E27FC236}">
                <a16:creationId xmlns:a16="http://schemas.microsoft.com/office/drawing/2014/main" id="{7114F03F-C8D6-B52A-8FB9-873CA2F2DF3E}"/>
              </a:ext>
            </a:extLst>
          </p:cNvPr>
          <p:cNvSpPr>
            <a:spLocks noGrp="1"/>
          </p:cNvSpPr>
          <p:nvPr>
            <p:ph type="body" sz="quarter" idx="23" hasCustomPrompt="1"/>
          </p:nvPr>
        </p:nvSpPr>
        <p:spPr>
          <a:xfrm>
            <a:off x="11428022" y="1828800"/>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3" name="Title 1">
            <a:extLst>
              <a:ext uri="{FF2B5EF4-FFF2-40B4-BE49-F238E27FC236}">
                <a16:creationId xmlns:a16="http://schemas.microsoft.com/office/drawing/2014/main" id="{9AA66CA1-9BAB-0759-616C-7CA67967DCAE}"/>
              </a:ext>
            </a:extLst>
          </p:cNvPr>
          <p:cNvSpPr>
            <a:spLocks noGrp="1"/>
          </p:cNvSpPr>
          <p:nvPr>
            <p:ph type="title" hasCustomPrompt="1"/>
          </p:nvPr>
        </p:nvSpPr>
        <p:spPr>
          <a:xfrm>
            <a:off x="914400" y="914400"/>
            <a:ext cx="6400800" cy="914400"/>
          </a:xfrm>
          <a:prstGeom prst="rect">
            <a:avLst/>
          </a:prstGeom>
        </p:spPr>
        <p:txBody>
          <a:bodyPr/>
          <a:lstStyle/>
          <a:p>
            <a:r>
              <a:rPr lang="en-US"/>
              <a:t>Click to edit master title style</a:t>
            </a:r>
          </a:p>
        </p:txBody>
      </p:sp>
      <p:sp>
        <p:nvSpPr>
          <p:cNvPr id="6" name="Subtitle 2">
            <a:extLst>
              <a:ext uri="{FF2B5EF4-FFF2-40B4-BE49-F238E27FC236}">
                <a16:creationId xmlns:a16="http://schemas.microsoft.com/office/drawing/2014/main" id="{53FF0EBA-3F97-2C60-E8C8-D5FDF69521AA}"/>
              </a:ext>
            </a:extLst>
          </p:cNvPr>
          <p:cNvSpPr>
            <a:spLocks noGrp="1"/>
          </p:cNvSpPr>
          <p:nvPr>
            <p:ph type="subTitle" idx="25"/>
          </p:nvPr>
        </p:nvSpPr>
        <p:spPr>
          <a:xfrm>
            <a:off x="914400" y="1918294"/>
            <a:ext cx="4572000" cy="914400"/>
          </a:xfrm>
        </p:spPr>
        <p:txBody>
          <a:bodyPr lIns="0" tIns="0" rIns="0" bIns="0"/>
          <a:lstStyle>
            <a:lvl1pPr marL="0" indent="0" algn="l">
              <a:buNone/>
              <a:defRPr sz="2200">
                <a:solidFill>
                  <a:schemeClr val="bg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pic>
        <p:nvPicPr>
          <p:cNvPr id="10" name="Graphic 9">
            <a:extLst>
              <a:ext uri="{FF2B5EF4-FFF2-40B4-BE49-F238E27FC236}">
                <a16:creationId xmlns:a16="http://schemas.microsoft.com/office/drawing/2014/main" id="{57024F21-222C-E4C3-EB3F-D459926A0A7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 y="7772401"/>
            <a:ext cx="14630368" cy="457199"/>
          </a:xfrm>
          <a:prstGeom prst="rect">
            <a:avLst/>
          </a:prstGeom>
        </p:spPr>
      </p:pic>
      <p:pic>
        <p:nvPicPr>
          <p:cNvPr id="11" name="Picture 8">
            <a:extLst>
              <a:ext uri="{FF2B5EF4-FFF2-40B4-BE49-F238E27FC236}">
                <a16:creationId xmlns:a16="http://schemas.microsoft.com/office/drawing/2014/main" id="{99DD2756-139F-3B3F-D371-35CE17906C9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F8E63DEC-6AF4-3C68-51FD-2D6D57846284}"/>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Tree>
    <p:extLst>
      <p:ext uri="{BB962C8B-B14F-4D97-AF65-F5344CB8AC3E}">
        <p14:creationId xmlns:p14="http://schemas.microsoft.com/office/powerpoint/2010/main" val="3261163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3D - Vertical Timeline - 5 Events">
    <p:bg>
      <p:bgPr>
        <a:gradFill>
          <a:gsLst>
            <a:gs pos="24000">
              <a:srgbClr val="001421"/>
            </a:gs>
            <a:gs pos="100000">
              <a:srgbClr val="00263E"/>
            </a:gs>
          </a:gsLst>
          <a:lin ang="156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CEDA53-BB77-F5B1-4624-00FD469ACF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5486400" y="2148565"/>
            <a:ext cx="4114800" cy="457200"/>
          </a:xfrm>
          <a:prstGeom prst="rect">
            <a:avLst/>
          </a:prstGeom>
        </p:spPr>
      </p:pic>
      <p:pic>
        <p:nvPicPr>
          <p:cNvPr id="26" name="Picture 25">
            <a:extLst>
              <a:ext uri="{FF2B5EF4-FFF2-40B4-BE49-F238E27FC236}">
                <a16:creationId xmlns:a16="http://schemas.microsoft.com/office/drawing/2014/main" id="{0F3BE884-CE72-3202-A3A3-5CE41055FCA7}"/>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5486400" y="4563724"/>
            <a:ext cx="4114800" cy="457200"/>
          </a:xfrm>
          <a:prstGeom prst="rect">
            <a:avLst/>
          </a:prstGeom>
        </p:spPr>
      </p:pic>
      <p:pic>
        <p:nvPicPr>
          <p:cNvPr id="29" name="Picture 28">
            <a:extLst>
              <a:ext uri="{FF2B5EF4-FFF2-40B4-BE49-F238E27FC236}">
                <a16:creationId xmlns:a16="http://schemas.microsoft.com/office/drawing/2014/main" id="{A326AC6E-A187-28BC-DDDD-C72FDC0B02EE}"/>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5486255" y="6978883"/>
            <a:ext cx="4114800" cy="457200"/>
          </a:xfrm>
          <a:prstGeom prst="rect">
            <a:avLst/>
          </a:prstGeom>
        </p:spPr>
      </p:pic>
      <p:pic>
        <p:nvPicPr>
          <p:cNvPr id="35" name="Picture 34">
            <a:extLst>
              <a:ext uri="{FF2B5EF4-FFF2-40B4-BE49-F238E27FC236}">
                <a16:creationId xmlns:a16="http://schemas.microsoft.com/office/drawing/2014/main" id="{7626FC4F-3DF1-6B83-C89E-22D989009344}"/>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flipH="1">
            <a:off x="9612716" y="3349068"/>
            <a:ext cx="4114800" cy="457200"/>
          </a:xfrm>
          <a:prstGeom prst="rect">
            <a:avLst/>
          </a:prstGeom>
        </p:spPr>
      </p:pic>
      <p:pic>
        <p:nvPicPr>
          <p:cNvPr id="38" name="Picture 37">
            <a:extLst>
              <a:ext uri="{FF2B5EF4-FFF2-40B4-BE49-F238E27FC236}">
                <a16:creationId xmlns:a16="http://schemas.microsoft.com/office/drawing/2014/main" id="{CA28E9F5-496E-5271-AC6F-D5ACD255280A}"/>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flipH="1">
            <a:off x="9612716" y="5764227"/>
            <a:ext cx="4114800" cy="457200"/>
          </a:xfrm>
          <a:prstGeom prst="rect">
            <a:avLst/>
          </a:prstGeom>
        </p:spPr>
      </p:pic>
      <p:pic>
        <p:nvPicPr>
          <p:cNvPr id="3" name="Picture 2">
            <a:extLst>
              <a:ext uri="{FF2B5EF4-FFF2-40B4-BE49-F238E27FC236}">
                <a16:creationId xmlns:a16="http://schemas.microsoft.com/office/drawing/2014/main" id="{EB2B4B4F-8E6D-BC92-BAAC-F679D0C793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89684" y="0"/>
            <a:ext cx="23032" cy="8229600"/>
          </a:xfrm>
          <a:prstGeom prst="rect">
            <a:avLst/>
          </a:prstGeom>
        </p:spPr>
      </p:pic>
      <p:sp>
        <p:nvSpPr>
          <p:cNvPr id="9" name="Slide Number Placeholder 8"/>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8" name="Content Placeholder 2">
            <a:extLst>
              <a:ext uri="{FF2B5EF4-FFF2-40B4-BE49-F238E27FC236}">
                <a16:creationId xmlns:a16="http://schemas.microsoft.com/office/drawing/2014/main" id="{4B7A5CB6-39EB-20E6-10B1-8A8542D13FA9}"/>
              </a:ext>
            </a:extLst>
          </p:cNvPr>
          <p:cNvSpPr>
            <a:spLocks noGrp="1"/>
          </p:cNvSpPr>
          <p:nvPr>
            <p:ph sz="half" idx="1"/>
          </p:nvPr>
        </p:nvSpPr>
        <p:spPr>
          <a:xfrm>
            <a:off x="5491898" y="917805"/>
            <a:ext cx="2514600" cy="1444752"/>
          </a:xfrm>
        </p:spPr>
        <p:txBody>
          <a:bodyPr lIns="0" tIns="0" rIns="0" bIns="0" anchor="b"/>
          <a:lstStyle>
            <a:lvl1pPr>
              <a:defRPr sz="1600">
                <a:solidFill>
                  <a:schemeClr val="bg1"/>
                </a:solidFill>
              </a:defRPr>
            </a:lvl1pPr>
            <a:lvl2pPr marL="182880" indent="-182880">
              <a:lnSpc>
                <a:spcPts val="1800"/>
              </a:lnSpc>
              <a:defRPr sz="1600">
                <a:solidFill>
                  <a:schemeClr val="bg1"/>
                </a:solidFill>
              </a:defRPr>
            </a:lvl2pPr>
            <a:lvl3pPr marL="365760" indent="-182880">
              <a:lnSpc>
                <a:spcPts val="1800"/>
              </a:lnSpc>
              <a:defRPr sz="1600">
                <a:solidFill>
                  <a:schemeClr val="bg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6" name="Text Placeholder 9">
            <a:extLst>
              <a:ext uri="{FF2B5EF4-FFF2-40B4-BE49-F238E27FC236}">
                <a16:creationId xmlns:a16="http://schemas.microsoft.com/office/drawing/2014/main" id="{C20C6890-A6C8-8E24-7EB8-278F6876DE26}"/>
              </a:ext>
            </a:extLst>
          </p:cNvPr>
          <p:cNvSpPr>
            <a:spLocks noGrp="1"/>
          </p:cNvSpPr>
          <p:nvPr>
            <p:ph type="body" sz="quarter" idx="20" hasCustomPrompt="1"/>
          </p:nvPr>
        </p:nvSpPr>
        <p:spPr>
          <a:xfrm>
            <a:off x="8229600" y="1681214"/>
            <a:ext cx="1367160" cy="227875"/>
          </a:xfrm>
        </p:spPr>
        <p:txBody>
          <a:bodyPr lIns="0" tIns="0" rIns="274320" bIns="0">
            <a:noAutofit/>
          </a:bodyPr>
          <a:lstStyle>
            <a:lvl1pPr marL="0" indent="0" algn="r">
              <a:buNone/>
              <a:defRPr sz="1400" b="1" i="0" spc="200"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DATE</a:t>
            </a:r>
          </a:p>
        </p:txBody>
      </p:sp>
      <p:sp>
        <p:nvSpPr>
          <p:cNvPr id="24" name="Content Placeholder 2">
            <a:extLst>
              <a:ext uri="{FF2B5EF4-FFF2-40B4-BE49-F238E27FC236}">
                <a16:creationId xmlns:a16="http://schemas.microsoft.com/office/drawing/2014/main" id="{872B2185-1FBC-CB33-BE02-8482B7EF09E3}"/>
              </a:ext>
            </a:extLst>
          </p:cNvPr>
          <p:cNvSpPr>
            <a:spLocks noGrp="1"/>
          </p:cNvSpPr>
          <p:nvPr>
            <p:ph sz="half" idx="21"/>
          </p:nvPr>
        </p:nvSpPr>
        <p:spPr>
          <a:xfrm>
            <a:off x="5491898" y="3332964"/>
            <a:ext cx="2514600" cy="1444752"/>
          </a:xfrm>
        </p:spPr>
        <p:txBody>
          <a:bodyPr lIns="0" tIns="0" rIns="0" bIns="0" anchor="b"/>
          <a:lstStyle>
            <a:lvl1pPr>
              <a:defRPr sz="1600">
                <a:solidFill>
                  <a:schemeClr val="bg1"/>
                </a:solidFill>
              </a:defRPr>
            </a:lvl1pPr>
            <a:lvl2pPr marL="182880" indent="-182880">
              <a:lnSpc>
                <a:spcPts val="1800"/>
              </a:lnSpc>
              <a:defRPr sz="1600">
                <a:solidFill>
                  <a:schemeClr val="bg1"/>
                </a:solidFill>
              </a:defRPr>
            </a:lvl2pPr>
            <a:lvl3pPr marL="365760" indent="-182880">
              <a:lnSpc>
                <a:spcPts val="1800"/>
              </a:lnSpc>
              <a:defRPr sz="1600">
                <a:solidFill>
                  <a:schemeClr val="bg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5" name="Text Placeholder 9">
            <a:extLst>
              <a:ext uri="{FF2B5EF4-FFF2-40B4-BE49-F238E27FC236}">
                <a16:creationId xmlns:a16="http://schemas.microsoft.com/office/drawing/2014/main" id="{48DDAD6E-87A1-7666-7EC3-C72C9E74EAF4}"/>
              </a:ext>
            </a:extLst>
          </p:cNvPr>
          <p:cNvSpPr>
            <a:spLocks noGrp="1"/>
          </p:cNvSpPr>
          <p:nvPr>
            <p:ph type="body" sz="quarter" idx="22" hasCustomPrompt="1"/>
          </p:nvPr>
        </p:nvSpPr>
        <p:spPr>
          <a:xfrm>
            <a:off x="8229600" y="4096373"/>
            <a:ext cx="1367160" cy="227875"/>
          </a:xfrm>
        </p:spPr>
        <p:txBody>
          <a:bodyPr lIns="0" tIns="0" rIns="274320" bIns="0">
            <a:noAutofit/>
          </a:bodyPr>
          <a:lstStyle>
            <a:lvl1pPr marL="0" indent="0" algn="r">
              <a:buNone/>
              <a:defRPr sz="1400" b="1" i="0" spc="200"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DATE</a:t>
            </a:r>
          </a:p>
        </p:txBody>
      </p:sp>
      <p:sp>
        <p:nvSpPr>
          <p:cNvPr id="27" name="Content Placeholder 2">
            <a:extLst>
              <a:ext uri="{FF2B5EF4-FFF2-40B4-BE49-F238E27FC236}">
                <a16:creationId xmlns:a16="http://schemas.microsoft.com/office/drawing/2014/main" id="{E470BC01-74F9-301F-BC8C-905E5EC6078F}"/>
              </a:ext>
            </a:extLst>
          </p:cNvPr>
          <p:cNvSpPr>
            <a:spLocks noGrp="1"/>
          </p:cNvSpPr>
          <p:nvPr>
            <p:ph sz="half" idx="23"/>
          </p:nvPr>
        </p:nvSpPr>
        <p:spPr>
          <a:xfrm>
            <a:off x="5491753" y="5750373"/>
            <a:ext cx="2514600" cy="1444752"/>
          </a:xfrm>
        </p:spPr>
        <p:txBody>
          <a:bodyPr lIns="0" tIns="0" rIns="0" bIns="0" anchor="b"/>
          <a:lstStyle>
            <a:lvl1pPr>
              <a:defRPr sz="1600">
                <a:solidFill>
                  <a:schemeClr val="bg1"/>
                </a:solidFill>
              </a:defRPr>
            </a:lvl1pPr>
            <a:lvl2pPr marL="182880" indent="-182880">
              <a:lnSpc>
                <a:spcPts val="1800"/>
              </a:lnSpc>
              <a:defRPr sz="1600">
                <a:solidFill>
                  <a:schemeClr val="bg1"/>
                </a:solidFill>
              </a:defRPr>
            </a:lvl2pPr>
            <a:lvl3pPr marL="365760" indent="-182880">
              <a:lnSpc>
                <a:spcPts val="1800"/>
              </a:lnSpc>
              <a:defRPr sz="1600">
                <a:solidFill>
                  <a:schemeClr val="bg1"/>
                </a:solidFill>
              </a:defRPr>
            </a:lvl3pPr>
            <a:lvl4pPr>
              <a:lnSpc>
                <a:spcPts val="1800"/>
              </a:lnSpc>
              <a:defRPr sz="1600">
                <a:solidFill>
                  <a:schemeClr val="bg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8" name="Text Placeholder 9">
            <a:extLst>
              <a:ext uri="{FF2B5EF4-FFF2-40B4-BE49-F238E27FC236}">
                <a16:creationId xmlns:a16="http://schemas.microsoft.com/office/drawing/2014/main" id="{9C04E70D-DEEF-0395-B923-6BD344B7DA1F}"/>
              </a:ext>
            </a:extLst>
          </p:cNvPr>
          <p:cNvSpPr>
            <a:spLocks noGrp="1"/>
          </p:cNvSpPr>
          <p:nvPr>
            <p:ph type="body" sz="quarter" idx="24" hasCustomPrompt="1"/>
          </p:nvPr>
        </p:nvSpPr>
        <p:spPr>
          <a:xfrm>
            <a:off x="8229455" y="6513782"/>
            <a:ext cx="1367160" cy="227875"/>
          </a:xfrm>
        </p:spPr>
        <p:txBody>
          <a:bodyPr lIns="0" tIns="0" rIns="274320" bIns="0">
            <a:noAutofit/>
          </a:bodyPr>
          <a:lstStyle>
            <a:lvl1pPr marL="0" indent="0" algn="r">
              <a:buNone/>
              <a:defRPr sz="1400" b="1" i="0" spc="200"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DATE</a:t>
            </a:r>
          </a:p>
        </p:txBody>
      </p:sp>
      <p:sp>
        <p:nvSpPr>
          <p:cNvPr id="33" name="Content Placeholder 2">
            <a:extLst>
              <a:ext uri="{FF2B5EF4-FFF2-40B4-BE49-F238E27FC236}">
                <a16:creationId xmlns:a16="http://schemas.microsoft.com/office/drawing/2014/main" id="{EA46BA3F-60FE-B2C3-D29F-8949155FF248}"/>
              </a:ext>
            </a:extLst>
          </p:cNvPr>
          <p:cNvSpPr>
            <a:spLocks noGrp="1"/>
          </p:cNvSpPr>
          <p:nvPr>
            <p:ph sz="half" idx="25"/>
          </p:nvPr>
        </p:nvSpPr>
        <p:spPr>
          <a:xfrm flipH="1">
            <a:off x="11195901" y="2104455"/>
            <a:ext cx="2514600" cy="1444752"/>
          </a:xfrm>
        </p:spPr>
        <p:txBody>
          <a:bodyPr lIns="0" tIns="0" rIns="0" bIns="0" anchor="b"/>
          <a:lstStyle>
            <a:lvl1pPr>
              <a:defRPr sz="1600">
                <a:solidFill>
                  <a:schemeClr val="bg1"/>
                </a:solidFill>
              </a:defRPr>
            </a:lvl1pPr>
            <a:lvl2pPr marL="182880" indent="-182880">
              <a:lnSpc>
                <a:spcPts val="1800"/>
              </a:lnSpc>
              <a:defRPr sz="1600">
                <a:solidFill>
                  <a:schemeClr val="bg1"/>
                </a:solidFill>
              </a:defRPr>
            </a:lvl2pPr>
            <a:lvl3pPr marL="365760" indent="-182880">
              <a:lnSpc>
                <a:spcPts val="1800"/>
              </a:lnSpc>
              <a:defRPr sz="1600">
                <a:solidFill>
                  <a:schemeClr val="bg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4" name="Text Placeholder 9">
            <a:extLst>
              <a:ext uri="{FF2B5EF4-FFF2-40B4-BE49-F238E27FC236}">
                <a16:creationId xmlns:a16="http://schemas.microsoft.com/office/drawing/2014/main" id="{1BD7D961-AB29-E215-D9E0-98C52BB95900}"/>
              </a:ext>
            </a:extLst>
          </p:cNvPr>
          <p:cNvSpPr>
            <a:spLocks noGrp="1"/>
          </p:cNvSpPr>
          <p:nvPr>
            <p:ph type="body" sz="quarter" idx="26" hasCustomPrompt="1"/>
          </p:nvPr>
        </p:nvSpPr>
        <p:spPr>
          <a:xfrm flipH="1">
            <a:off x="9603838" y="2867863"/>
            <a:ext cx="1371600" cy="227875"/>
          </a:xfrm>
        </p:spPr>
        <p:txBody>
          <a:bodyPr lIns="274320" tIns="0" rIns="0" bIns="0">
            <a:noAutofit/>
          </a:bodyPr>
          <a:lstStyle>
            <a:lvl1pPr marL="0" indent="0" algn="l">
              <a:buNone/>
              <a:defRPr sz="1400" b="1" i="0" spc="200"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DATE</a:t>
            </a:r>
          </a:p>
        </p:txBody>
      </p:sp>
      <p:sp>
        <p:nvSpPr>
          <p:cNvPr id="36" name="Content Placeholder 2">
            <a:extLst>
              <a:ext uri="{FF2B5EF4-FFF2-40B4-BE49-F238E27FC236}">
                <a16:creationId xmlns:a16="http://schemas.microsoft.com/office/drawing/2014/main" id="{F43B4E97-2BF2-F2FE-75FF-EA22B2B1FEB4}"/>
              </a:ext>
            </a:extLst>
          </p:cNvPr>
          <p:cNvSpPr>
            <a:spLocks noGrp="1"/>
          </p:cNvSpPr>
          <p:nvPr>
            <p:ph sz="half" idx="27"/>
          </p:nvPr>
        </p:nvSpPr>
        <p:spPr>
          <a:xfrm flipH="1">
            <a:off x="11195901" y="4519614"/>
            <a:ext cx="2514600" cy="1444752"/>
          </a:xfrm>
        </p:spPr>
        <p:txBody>
          <a:bodyPr lIns="0" tIns="0" rIns="0" bIns="0" anchor="b"/>
          <a:lstStyle>
            <a:lvl1pPr>
              <a:defRPr sz="1600">
                <a:solidFill>
                  <a:schemeClr val="bg1"/>
                </a:solidFill>
              </a:defRPr>
            </a:lvl1pPr>
            <a:lvl2pPr marL="182880" indent="-182880">
              <a:lnSpc>
                <a:spcPts val="1800"/>
              </a:lnSpc>
              <a:defRPr sz="1600">
                <a:solidFill>
                  <a:schemeClr val="bg1"/>
                </a:solidFill>
              </a:defRPr>
            </a:lvl2pPr>
            <a:lvl3pPr marL="365760" indent="-182880">
              <a:lnSpc>
                <a:spcPts val="1800"/>
              </a:lnSpc>
              <a:defRPr sz="1600">
                <a:solidFill>
                  <a:schemeClr val="bg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7" name="Text Placeholder 9">
            <a:extLst>
              <a:ext uri="{FF2B5EF4-FFF2-40B4-BE49-F238E27FC236}">
                <a16:creationId xmlns:a16="http://schemas.microsoft.com/office/drawing/2014/main" id="{4A65DF3A-8DD9-A343-75E5-81839E3E96C1}"/>
              </a:ext>
            </a:extLst>
          </p:cNvPr>
          <p:cNvSpPr>
            <a:spLocks noGrp="1"/>
          </p:cNvSpPr>
          <p:nvPr>
            <p:ph type="body" sz="quarter" idx="28" hasCustomPrompt="1"/>
          </p:nvPr>
        </p:nvSpPr>
        <p:spPr>
          <a:xfrm flipH="1">
            <a:off x="9603838" y="5283022"/>
            <a:ext cx="1371600" cy="227875"/>
          </a:xfrm>
        </p:spPr>
        <p:txBody>
          <a:bodyPr lIns="274320" tIns="0" rIns="0" bIns="0">
            <a:noAutofit/>
          </a:bodyPr>
          <a:lstStyle>
            <a:lvl1pPr marL="0" indent="0" algn="l">
              <a:buNone/>
              <a:defRPr sz="1400" b="1" i="0" spc="200"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DATE</a:t>
            </a:r>
          </a:p>
        </p:txBody>
      </p:sp>
      <p:sp>
        <p:nvSpPr>
          <p:cNvPr id="2" name="Title 1">
            <a:extLst>
              <a:ext uri="{FF2B5EF4-FFF2-40B4-BE49-F238E27FC236}">
                <a16:creationId xmlns:a16="http://schemas.microsoft.com/office/drawing/2014/main" id="{EF74D661-095A-A41A-D6D9-79A04379605A}"/>
              </a:ext>
            </a:extLst>
          </p:cNvPr>
          <p:cNvSpPr>
            <a:spLocks noGrp="1"/>
          </p:cNvSpPr>
          <p:nvPr>
            <p:ph type="title" hasCustomPrompt="1"/>
          </p:nvPr>
        </p:nvSpPr>
        <p:spPr>
          <a:xfrm>
            <a:off x="914401" y="917805"/>
            <a:ext cx="3657598" cy="1371600"/>
          </a:xfrm>
          <a:prstGeom prst="rect">
            <a:avLst/>
          </a:prstGeom>
        </p:spPr>
        <p:txBody>
          <a:bodyPr/>
          <a:lstStyle/>
          <a:p>
            <a:r>
              <a:rPr lang="en-US"/>
              <a:t>Click to edit master title style</a:t>
            </a:r>
          </a:p>
        </p:txBody>
      </p:sp>
      <p:sp>
        <p:nvSpPr>
          <p:cNvPr id="5" name="Subtitle 2">
            <a:extLst>
              <a:ext uri="{FF2B5EF4-FFF2-40B4-BE49-F238E27FC236}">
                <a16:creationId xmlns:a16="http://schemas.microsoft.com/office/drawing/2014/main" id="{55FA11FE-512A-6EB5-BA88-0E42A6059CAF}"/>
              </a:ext>
            </a:extLst>
          </p:cNvPr>
          <p:cNvSpPr>
            <a:spLocks noGrp="1"/>
          </p:cNvSpPr>
          <p:nvPr>
            <p:ph type="subTitle" idx="29"/>
          </p:nvPr>
        </p:nvSpPr>
        <p:spPr>
          <a:xfrm>
            <a:off x="914400" y="2420066"/>
            <a:ext cx="3657601" cy="900082"/>
          </a:xfrm>
        </p:spPr>
        <p:txBody>
          <a:bodyPr lIns="0" tIns="0" rIns="0" bIns="0"/>
          <a:lstStyle>
            <a:lvl1pPr marL="0" indent="0" algn="l">
              <a:buNone/>
              <a:defRPr sz="2200">
                <a:solidFill>
                  <a:schemeClr val="bg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pic>
        <p:nvPicPr>
          <p:cNvPr id="11" name="Graphic 10">
            <a:extLst>
              <a:ext uri="{FF2B5EF4-FFF2-40B4-BE49-F238E27FC236}">
                <a16:creationId xmlns:a16="http://schemas.microsoft.com/office/drawing/2014/main" id="{C2E560DF-AB88-AECA-90F0-6502173939D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12" name="Picture 8">
            <a:extLst>
              <a:ext uri="{FF2B5EF4-FFF2-40B4-BE49-F238E27FC236}">
                <a16:creationId xmlns:a16="http://schemas.microsoft.com/office/drawing/2014/main" id="{9C21BB80-A769-AC31-F093-783C9ADACD1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6" name="Text Placeholder 11">
            <a:extLst>
              <a:ext uri="{FF2B5EF4-FFF2-40B4-BE49-F238E27FC236}">
                <a16:creationId xmlns:a16="http://schemas.microsoft.com/office/drawing/2014/main" id="{F466F3F8-BF27-137D-9381-C261EF0AA1F1}"/>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Tree>
    <p:extLst>
      <p:ext uri="{BB962C8B-B14F-4D97-AF65-F5344CB8AC3E}">
        <p14:creationId xmlns:p14="http://schemas.microsoft.com/office/powerpoint/2010/main" val="4011568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4D - Maveryx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6BD34AB-517E-EF45-0D7D-1F50DC048306}"/>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13" name="Picture 12" descr="A white text with blue text&#10;&#10;Description automatically generated">
            <a:extLst>
              <a:ext uri="{FF2B5EF4-FFF2-40B4-BE49-F238E27FC236}">
                <a16:creationId xmlns:a16="http://schemas.microsoft.com/office/drawing/2014/main" id="{53972A6A-E4BF-ACA4-AA40-211C45DB8A2B}"/>
              </a:ext>
            </a:extLst>
          </p:cNvPr>
          <p:cNvPicPr>
            <a:picLocks noChangeAspect="1"/>
          </p:cNvPicPr>
          <p:nvPr/>
        </p:nvPicPr>
        <p:blipFill>
          <a:blip r:embed="rId4"/>
          <a:stretch>
            <a:fillRect/>
          </a:stretch>
        </p:blipFill>
        <p:spPr>
          <a:xfrm>
            <a:off x="767270" y="1261269"/>
            <a:ext cx="2334518" cy="1078520"/>
          </a:xfrm>
          <a:prstGeom prst="rect">
            <a:avLst/>
          </a:prstGeom>
        </p:spPr>
      </p:pic>
      <p:sp>
        <p:nvSpPr>
          <p:cNvPr id="14" name="Text Placeholder 4">
            <a:extLst>
              <a:ext uri="{FF2B5EF4-FFF2-40B4-BE49-F238E27FC236}">
                <a16:creationId xmlns:a16="http://schemas.microsoft.com/office/drawing/2014/main" id="{6A3C17B5-0BDF-E22C-593D-141C0ACFF6CC}"/>
              </a:ext>
            </a:extLst>
          </p:cNvPr>
          <p:cNvSpPr>
            <a:spLocks noGrp="1"/>
          </p:cNvSpPr>
          <p:nvPr>
            <p:ph type="body" sz="quarter" idx="13" hasCustomPrompt="1"/>
          </p:nvPr>
        </p:nvSpPr>
        <p:spPr>
          <a:xfrm>
            <a:off x="4518212" y="3931027"/>
            <a:ext cx="2743200" cy="914400"/>
          </a:xfrm>
        </p:spPr>
        <p:txBody>
          <a:bodyPr lIns="0" tIns="0" rIns="0" bIns="0" anchor="t">
            <a:normAutofit/>
          </a:bodyPr>
          <a:lstStyle>
            <a:lvl1pPr marL="0" indent="0" algn="l">
              <a:buNone/>
              <a:defRPr sz="6000" b="1" i="0">
                <a:solidFill>
                  <a:schemeClr val="tx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15" name="Content Placeholder 2">
            <a:extLst>
              <a:ext uri="{FF2B5EF4-FFF2-40B4-BE49-F238E27FC236}">
                <a16:creationId xmlns:a16="http://schemas.microsoft.com/office/drawing/2014/main" id="{366709FF-0319-1CC7-3877-E6206079855B}"/>
              </a:ext>
            </a:extLst>
          </p:cNvPr>
          <p:cNvSpPr>
            <a:spLocks noGrp="1"/>
          </p:cNvSpPr>
          <p:nvPr>
            <p:ph sz="half" idx="14" hasCustomPrompt="1"/>
          </p:nvPr>
        </p:nvSpPr>
        <p:spPr>
          <a:xfrm>
            <a:off x="4518212" y="5074026"/>
            <a:ext cx="2743200" cy="1371600"/>
          </a:xfrm>
        </p:spPr>
        <p:txBody>
          <a:bodyPr lIns="0" tIns="0" rIns="0" bIns="0">
            <a:noAutofit/>
          </a:bodyPr>
          <a:lstStyle>
            <a:lvl1pPr marL="0" marR="0" indent="0" algn="l" defTabSz="1097299" rtl="0" eaLnBrk="1" fontAlgn="auto" latinLnBrk="0" hangingPunct="1">
              <a:lnSpc>
                <a:spcPts val="2400"/>
              </a:lnSpc>
              <a:spcBef>
                <a:spcPts val="1200"/>
              </a:spcBef>
              <a:spcAft>
                <a:spcPts val="0"/>
              </a:spcAft>
              <a:buClrTx/>
              <a:buSzTx/>
              <a:buFont typeface="Arial" panose="020B0604020202020204" pitchFamily="34" charset="0"/>
              <a:buNone/>
              <a:tabLst/>
              <a:defRPr sz="1800" b="0" i="0">
                <a:solidFill>
                  <a:schemeClr val="bg1"/>
                </a:solidFill>
                <a:latin typeface="Arial" panose="020B0604020202020204" pitchFamily="34" charset="0"/>
                <a:cs typeface="Arial" panose="020B0604020202020204" pitchFamily="34" charset="0"/>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a:t>
            </a:r>
          </a:p>
        </p:txBody>
      </p:sp>
      <p:sp>
        <p:nvSpPr>
          <p:cNvPr id="16" name="Text Placeholder 4">
            <a:extLst>
              <a:ext uri="{FF2B5EF4-FFF2-40B4-BE49-F238E27FC236}">
                <a16:creationId xmlns:a16="http://schemas.microsoft.com/office/drawing/2014/main" id="{2A37F5F9-99A4-779A-B40A-74D24C01DA06}"/>
              </a:ext>
            </a:extLst>
          </p:cNvPr>
          <p:cNvSpPr>
            <a:spLocks noGrp="1"/>
          </p:cNvSpPr>
          <p:nvPr>
            <p:ph type="body" sz="quarter" idx="16" hasCustomPrompt="1"/>
          </p:nvPr>
        </p:nvSpPr>
        <p:spPr>
          <a:xfrm>
            <a:off x="7906872" y="3931026"/>
            <a:ext cx="2743200" cy="914400"/>
          </a:xfrm>
        </p:spPr>
        <p:txBody>
          <a:bodyPr lIns="0" tIns="0" rIns="0" bIns="0" anchor="t">
            <a:normAutofit/>
          </a:bodyPr>
          <a:lstStyle>
            <a:lvl1pPr marL="0" indent="0" algn="l">
              <a:buNone/>
              <a:defRPr sz="6000" b="1" i="0">
                <a:solidFill>
                  <a:schemeClr val="tx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17" name="Content Placeholder 2">
            <a:extLst>
              <a:ext uri="{FF2B5EF4-FFF2-40B4-BE49-F238E27FC236}">
                <a16:creationId xmlns:a16="http://schemas.microsoft.com/office/drawing/2014/main" id="{0683FE03-C758-9D72-CF92-06B6C3BB33ED}"/>
              </a:ext>
            </a:extLst>
          </p:cNvPr>
          <p:cNvSpPr>
            <a:spLocks noGrp="1"/>
          </p:cNvSpPr>
          <p:nvPr>
            <p:ph sz="half" idx="17" hasCustomPrompt="1"/>
          </p:nvPr>
        </p:nvSpPr>
        <p:spPr>
          <a:xfrm>
            <a:off x="7906872" y="5074025"/>
            <a:ext cx="2743200" cy="1371600"/>
          </a:xfrm>
        </p:spPr>
        <p:txBody>
          <a:bodyPr lIns="0" tIns="0" rIns="0" bIns="0">
            <a:noAutofit/>
          </a:bodyPr>
          <a:lstStyle>
            <a:lvl1pPr marL="0" marR="0" indent="0" algn="l" defTabSz="1097299" rtl="0" eaLnBrk="1" fontAlgn="auto" latinLnBrk="0" hangingPunct="1">
              <a:lnSpc>
                <a:spcPts val="2400"/>
              </a:lnSpc>
              <a:spcBef>
                <a:spcPts val="1200"/>
              </a:spcBef>
              <a:spcAft>
                <a:spcPts val="0"/>
              </a:spcAft>
              <a:buClrTx/>
              <a:buSzTx/>
              <a:buFont typeface="Arial" panose="020B0604020202020204" pitchFamily="34" charset="0"/>
              <a:buNone/>
              <a:tabLst/>
              <a:defRPr sz="1800" b="0" i="0">
                <a:solidFill>
                  <a:schemeClr val="bg1"/>
                </a:solidFill>
                <a:latin typeface="Arial" panose="020B0604020202020204" pitchFamily="34" charset="0"/>
                <a:cs typeface="Arial" panose="020B0604020202020204" pitchFamily="34" charset="0"/>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a:t>
            </a:r>
          </a:p>
        </p:txBody>
      </p:sp>
      <p:sp>
        <p:nvSpPr>
          <p:cNvPr id="18" name="Text Placeholder 4">
            <a:extLst>
              <a:ext uri="{FF2B5EF4-FFF2-40B4-BE49-F238E27FC236}">
                <a16:creationId xmlns:a16="http://schemas.microsoft.com/office/drawing/2014/main" id="{6883411C-B0D1-5B1E-9652-9F2DD9D9796A}"/>
              </a:ext>
            </a:extLst>
          </p:cNvPr>
          <p:cNvSpPr>
            <a:spLocks noGrp="1"/>
          </p:cNvSpPr>
          <p:nvPr>
            <p:ph type="body" sz="quarter" idx="18" hasCustomPrompt="1"/>
          </p:nvPr>
        </p:nvSpPr>
        <p:spPr>
          <a:xfrm>
            <a:off x="11295532" y="3931026"/>
            <a:ext cx="2743200" cy="914400"/>
          </a:xfrm>
        </p:spPr>
        <p:txBody>
          <a:bodyPr lIns="0" tIns="0" rIns="0" bIns="0" anchor="t">
            <a:normAutofit/>
          </a:bodyPr>
          <a:lstStyle>
            <a:lvl1pPr marL="0" indent="0" algn="l">
              <a:buNone/>
              <a:defRPr sz="6000" b="1" i="0">
                <a:solidFill>
                  <a:schemeClr val="tx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19" name="Content Placeholder 2">
            <a:extLst>
              <a:ext uri="{FF2B5EF4-FFF2-40B4-BE49-F238E27FC236}">
                <a16:creationId xmlns:a16="http://schemas.microsoft.com/office/drawing/2014/main" id="{59FAFFDF-761C-8BCE-01DF-1D741A32CF67}"/>
              </a:ext>
            </a:extLst>
          </p:cNvPr>
          <p:cNvSpPr>
            <a:spLocks noGrp="1"/>
          </p:cNvSpPr>
          <p:nvPr>
            <p:ph sz="half" idx="19" hasCustomPrompt="1"/>
          </p:nvPr>
        </p:nvSpPr>
        <p:spPr>
          <a:xfrm>
            <a:off x="11295532" y="5074025"/>
            <a:ext cx="2743200" cy="1371600"/>
          </a:xfrm>
        </p:spPr>
        <p:txBody>
          <a:bodyPr lIns="0" tIns="0" rIns="0" bIns="0">
            <a:noAutofit/>
          </a:bodyPr>
          <a:lstStyle>
            <a:lvl1pPr marL="0" marR="0" indent="0" algn="l" defTabSz="1097299" rtl="0" eaLnBrk="1" fontAlgn="auto" latinLnBrk="0" hangingPunct="1">
              <a:lnSpc>
                <a:spcPts val="2400"/>
              </a:lnSpc>
              <a:spcBef>
                <a:spcPts val="1200"/>
              </a:spcBef>
              <a:spcAft>
                <a:spcPts val="0"/>
              </a:spcAft>
              <a:buClrTx/>
              <a:buSzTx/>
              <a:buFont typeface="Arial" panose="020B0604020202020204" pitchFamily="34" charset="0"/>
              <a:buNone/>
              <a:tabLst/>
              <a:defRPr sz="1800" b="0" i="0">
                <a:solidFill>
                  <a:schemeClr val="bg1"/>
                </a:solidFill>
                <a:latin typeface="Arial" panose="020B0604020202020204" pitchFamily="34" charset="0"/>
                <a:cs typeface="Arial" panose="020B0604020202020204" pitchFamily="34" charset="0"/>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a:t>
            </a:r>
          </a:p>
        </p:txBody>
      </p:sp>
      <p:sp>
        <p:nvSpPr>
          <p:cNvPr id="20" name="Title 1">
            <a:extLst>
              <a:ext uri="{FF2B5EF4-FFF2-40B4-BE49-F238E27FC236}">
                <a16:creationId xmlns:a16="http://schemas.microsoft.com/office/drawing/2014/main" id="{63DCCE51-AF25-593E-52E7-47FC644AEF7B}"/>
              </a:ext>
            </a:extLst>
          </p:cNvPr>
          <p:cNvSpPr>
            <a:spLocks noGrp="1"/>
          </p:cNvSpPr>
          <p:nvPr>
            <p:ph type="title" hasCustomPrompt="1"/>
          </p:nvPr>
        </p:nvSpPr>
        <p:spPr>
          <a:xfrm>
            <a:off x="4518212" y="1321174"/>
            <a:ext cx="9520519" cy="914400"/>
          </a:xfrm>
          <a:prstGeom prst="rect">
            <a:avLst/>
          </a:prstGeom>
        </p:spPr>
        <p:txBody>
          <a:bodyPr/>
          <a:lstStyle>
            <a:lvl1pPr>
              <a:defRPr>
                <a:solidFill>
                  <a:schemeClr val="bg1"/>
                </a:solidFill>
              </a:defRPr>
            </a:lvl1pPr>
          </a:lstStyle>
          <a:p>
            <a:r>
              <a:rPr lang="en-US"/>
              <a:t>Click to edit master title style</a:t>
            </a:r>
          </a:p>
        </p:txBody>
      </p:sp>
      <p:sp>
        <p:nvSpPr>
          <p:cNvPr id="21" name="Subtitle 2">
            <a:extLst>
              <a:ext uri="{FF2B5EF4-FFF2-40B4-BE49-F238E27FC236}">
                <a16:creationId xmlns:a16="http://schemas.microsoft.com/office/drawing/2014/main" id="{4941DCF9-E7E6-5061-CF8A-1AB6A7526107}"/>
              </a:ext>
            </a:extLst>
          </p:cNvPr>
          <p:cNvSpPr>
            <a:spLocks noGrp="1"/>
          </p:cNvSpPr>
          <p:nvPr>
            <p:ph type="subTitle" idx="20" hasCustomPrompt="1"/>
          </p:nvPr>
        </p:nvSpPr>
        <p:spPr>
          <a:xfrm>
            <a:off x="4518213" y="2335493"/>
            <a:ext cx="9520518" cy="685800"/>
          </a:xfrm>
        </p:spPr>
        <p:txBody>
          <a:bodyPr lIns="0" tIns="0" rIns="0" bIns="0"/>
          <a:lstStyle>
            <a:lvl1pPr marL="0" indent="0" algn="l">
              <a:buNone/>
              <a:defRPr sz="2200" b="1">
                <a:solidFill>
                  <a:srgbClr val="99CDEA"/>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subtitle style</a:t>
            </a:r>
          </a:p>
        </p:txBody>
      </p:sp>
      <p:pic>
        <p:nvPicPr>
          <p:cNvPr id="4" name="Graphic 3">
            <a:extLst>
              <a:ext uri="{FF2B5EF4-FFF2-40B4-BE49-F238E27FC236}">
                <a16:creationId xmlns:a16="http://schemas.microsoft.com/office/drawing/2014/main" id="{2161FAF1-829C-0782-E111-4F997872578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 y="7772401"/>
            <a:ext cx="14630368" cy="457199"/>
          </a:xfrm>
          <a:prstGeom prst="rect">
            <a:avLst/>
          </a:prstGeom>
        </p:spPr>
      </p:pic>
      <p:pic>
        <p:nvPicPr>
          <p:cNvPr id="5" name="Picture 8">
            <a:extLst>
              <a:ext uri="{FF2B5EF4-FFF2-40B4-BE49-F238E27FC236}">
                <a16:creationId xmlns:a16="http://schemas.microsoft.com/office/drawing/2014/main" id="{126C410F-48EB-BE7A-2929-E6EE6433E2E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25354426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5D - Maveryx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29F38007-FBB7-0D4E-14CA-0D1856CFA7BB}"/>
              </a:ext>
            </a:extLst>
          </p:cNvPr>
          <p:cNvSpPr>
            <a:spLocks noGrp="1"/>
          </p:cNvSpPr>
          <p:nvPr>
            <p:ph sz="half" idx="18"/>
          </p:nvPr>
        </p:nvSpPr>
        <p:spPr>
          <a:xfrm>
            <a:off x="914400" y="2642174"/>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
        <p:nvSpPr>
          <p:cNvPr id="20" name="Slide Number Placeholder 5">
            <a:extLst>
              <a:ext uri="{FF2B5EF4-FFF2-40B4-BE49-F238E27FC236}">
                <a16:creationId xmlns:a16="http://schemas.microsoft.com/office/drawing/2014/main" id="{95F4C0EF-4A32-C60D-EED2-EE4A15090DA0}"/>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12" name="Title 1">
            <a:extLst>
              <a:ext uri="{FF2B5EF4-FFF2-40B4-BE49-F238E27FC236}">
                <a16:creationId xmlns:a16="http://schemas.microsoft.com/office/drawing/2014/main" id="{A21409E4-74C5-5577-53AD-0E64AE5E5018}"/>
              </a:ext>
            </a:extLst>
          </p:cNvPr>
          <p:cNvSpPr>
            <a:spLocks noGrp="1"/>
          </p:cNvSpPr>
          <p:nvPr>
            <p:ph type="title" hasCustomPrompt="1"/>
          </p:nvPr>
        </p:nvSpPr>
        <p:spPr>
          <a:xfrm>
            <a:off x="914401" y="917805"/>
            <a:ext cx="6400800" cy="1110646"/>
          </a:xfrm>
          <a:prstGeom prst="rect">
            <a:avLst/>
          </a:prstGeom>
        </p:spPr>
        <p:txBody>
          <a:bodyPr/>
          <a:lstStyle>
            <a:lvl1pPr>
              <a:defRPr spc="0" baseline="0"/>
            </a:lvl1pPr>
          </a:lstStyle>
          <a:p>
            <a:r>
              <a:rPr lang="en-US"/>
              <a:t>Click to edit master title style</a:t>
            </a:r>
          </a:p>
        </p:txBody>
      </p:sp>
      <p:sp>
        <p:nvSpPr>
          <p:cNvPr id="14" name="Subtitle 2">
            <a:extLst>
              <a:ext uri="{FF2B5EF4-FFF2-40B4-BE49-F238E27FC236}">
                <a16:creationId xmlns:a16="http://schemas.microsoft.com/office/drawing/2014/main" id="{9106A1C7-88D2-D927-DF66-768BBB406382}"/>
              </a:ext>
            </a:extLst>
          </p:cNvPr>
          <p:cNvSpPr>
            <a:spLocks noGrp="1"/>
          </p:cNvSpPr>
          <p:nvPr>
            <p:ph type="subTitle" idx="16" hasCustomPrompt="1"/>
          </p:nvPr>
        </p:nvSpPr>
        <p:spPr>
          <a:xfrm>
            <a:off x="914400" y="2102593"/>
            <a:ext cx="6399213" cy="457200"/>
          </a:xfrm>
        </p:spPr>
        <p:txBody>
          <a:bodyPr lIns="0" tIns="0" rIns="0" bIns="0"/>
          <a:lstStyle>
            <a:lvl1pPr marL="0" indent="0" algn="l">
              <a:buNone/>
              <a:defRPr sz="2200" b="1">
                <a:solidFill>
                  <a:srgbClr val="99CDEA"/>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subtitle style</a:t>
            </a:r>
          </a:p>
        </p:txBody>
      </p:sp>
      <p:pic>
        <p:nvPicPr>
          <p:cNvPr id="8" name="Graphic 7">
            <a:extLst>
              <a:ext uri="{FF2B5EF4-FFF2-40B4-BE49-F238E27FC236}">
                <a16:creationId xmlns:a16="http://schemas.microsoft.com/office/drawing/2014/main" id="{2FE7E4BD-D994-F0BF-25DE-F48EAFC8EF7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 y="7772401"/>
            <a:ext cx="14630368" cy="457199"/>
          </a:xfrm>
          <a:prstGeom prst="rect">
            <a:avLst/>
          </a:prstGeom>
        </p:spPr>
      </p:pic>
      <p:pic>
        <p:nvPicPr>
          <p:cNvPr id="9" name="Picture 8">
            <a:extLst>
              <a:ext uri="{FF2B5EF4-FFF2-40B4-BE49-F238E27FC236}">
                <a16:creationId xmlns:a16="http://schemas.microsoft.com/office/drawing/2014/main" id="{25F8A206-058E-1676-A8AE-4B3D2E7DF57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93945" y="7889135"/>
            <a:ext cx="752205" cy="224538"/>
          </a:xfrm>
          <a:prstGeom prst="rect">
            <a:avLst/>
          </a:prstGeom>
        </p:spPr>
      </p:pic>
      <p:sp>
        <p:nvSpPr>
          <p:cNvPr id="6" name="Text Placeholder 11">
            <a:extLst>
              <a:ext uri="{FF2B5EF4-FFF2-40B4-BE49-F238E27FC236}">
                <a16:creationId xmlns:a16="http://schemas.microsoft.com/office/drawing/2014/main" id="{64F07791-D532-895C-5A63-3E3F0765E015}"/>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99CDEA"/>
                </a:solidFill>
              </a:defRPr>
            </a:lvl1pPr>
            <a:lvl5pPr>
              <a:defRPr sz="1400">
                <a:solidFill>
                  <a:srgbClr val="0068A2"/>
                </a:solidFill>
              </a:defRPr>
            </a:lvl5pPr>
          </a:lstStyle>
          <a:p>
            <a:pPr lvl="0"/>
            <a:r>
              <a:rPr lang="en-US"/>
              <a:t>CLICK TO EDIT EYEBROW TEXT</a:t>
            </a:r>
          </a:p>
        </p:txBody>
      </p:sp>
    </p:spTree>
    <p:extLst>
      <p:ext uri="{BB962C8B-B14F-4D97-AF65-F5344CB8AC3E}">
        <p14:creationId xmlns:p14="http://schemas.microsoft.com/office/powerpoint/2010/main" val="1750910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6D - Maveryx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95F4C0EF-4A32-C60D-EED2-EE4A15090DA0}"/>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12" name="Title 1">
            <a:extLst>
              <a:ext uri="{FF2B5EF4-FFF2-40B4-BE49-F238E27FC236}">
                <a16:creationId xmlns:a16="http://schemas.microsoft.com/office/drawing/2014/main" id="{A21409E4-74C5-5577-53AD-0E64AE5E5018}"/>
              </a:ext>
            </a:extLst>
          </p:cNvPr>
          <p:cNvSpPr>
            <a:spLocks noGrp="1"/>
          </p:cNvSpPr>
          <p:nvPr>
            <p:ph type="title" hasCustomPrompt="1"/>
          </p:nvPr>
        </p:nvSpPr>
        <p:spPr>
          <a:xfrm>
            <a:off x="914401" y="917805"/>
            <a:ext cx="6400800" cy="1110646"/>
          </a:xfrm>
          <a:prstGeom prst="rect">
            <a:avLst/>
          </a:prstGeom>
        </p:spPr>
        <p:txBody>
          <a:bodyPr/>
          <a:lstStyle>
            <a:lvl1pPr>
              <a:defRPr spc="0" baseline="0"/>
            </a:lvl1pPr>
          </a:lstStyle>
          <a:p>
            <a:r>
              <a:rPr lang="en-US"/>
              <a:t>Click to edit master title style</a:t>
            </a:r>
          </a:p>
        </p:txBody>
      </p:sp>
      <p:sp>
        <p:nvSpPr>
          <p:cNvPr id="9" name="Picture Placeholder 6">
            <a:extLst>
              <a:ext uri="{FF2B5EF4-FFF2-40B4-BE49-F238E27FC236}">
                <a16:creationId xmlns:a16="http://schemas.microsoft.com/office/drawing/2014/main" id="{B1B25F24-11EE-9A9A-279B-687B874FAFAA}"/>
              </a:ext>
            </a:extLst>
          </p:cNvPr>
          <p:cNvSpPr>
            <a:spLocks noGrp="1"/>
          </p:cNvSpPr>
          <p:nvPr>
            <p:ph type="pic" sz="quarter" idx="27" hasCustomPrompt="1"/>
          </p:nvPr>
        </p:nvSpPr>
        <p:spPr>
          <a:xfrm>
            <a:off x="7802563" y="1492250"/>
            <a:ext cx="6826250" cy="4479925"/>
          </a:xfrm>
          <a:solidFill>
            <a:schemeClr val="bg2">
              <a:lumMod val="95000"/>
            </a:schemeClr>
          </a:solidFill>
        </p:spPr>
        <p:txBody>
          <a:bodyPr anchor="ctr">
            <a:normAutofit/>
          </a:bodyPr>
          <a:lstStyle>
            <a:lvl1pPr algn="ctr">
              <a:defRPr sz="1800"/>
            </a:lvl1pPr>
          </a:lstStyle>
          <a:p>
            <a:r>
              <a:rPr lang="en-US"/>
              <a:t>Click to add screen</a:t>
            </a:r>
          </a:p>
        </p:txBody>
      </p:sp>
      <p:pic>
        <p:nvPicPr>
          <p:cNvPr id="10" name="Picture 9">
            <a:extLst>
              <a:ext uri="{FF2B5EF4-FFF2-40B4-BE49-F238E27FC236}">
                <a16:creationId xmlns:a16="http://schemas.microsoft.com/office/drawing/2014/main" id="{9EFBD9B0-A52D-D541-72E1-A28CA2A2A09E}"/>
              </a:ext>
            </a:extLst>
          </p:cNvPr>
          <p:cNvPicPr>
            <a:picLocks noChangeAspect="1"/>
          </p:cNvPicPr>
          <p:nvPr/>
        </p:nvPicPr>
        <p:blipFill>
          <a:blip r:embed="rId3"/>
          <a:srcRect/>
          <a:stretch/>
        </p:blipFill>
        <p:spPr>
          <a:xfrm>
            <a:off x="6400800" y="1375482"/>
            <a:ext cx="8229600" cy="5937504"/>
          </a:xfrm>
          <a:prstGeom prst="rect">
            <a:avLst/>
          </a:prstGeom>
        </p:spPr>
      </p:pic>
      <p:pic>
        <p:nvPicPr>
          <p:cNvPr id="15" name="Graphic 14">
            <a:extLst>
              <a:ext uri="{FF2B5EF4-FFF2-40B4-BE49-F238E27FC236}">
                <a16:creationId xmlns:a16="http://schemas.microsoft.com/office/drawing/2014/main" id="{B211ED9C-490B-D941-9CE2-7B78FD3974A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17" name="Picture 8">
            <a:extLst>
              <a:ext uri="{FF2B5EF4-FFF2-40B4-BE49-F238E27FC236}">
                <a16:creationId xmlns:a16="http://schemas.microsoft.com/office/drawing/2014/main" id="{B36A32C0-9B35-39D7-F59F-61214C5E940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58318F49-C466-16FB-3A9A-092D8740737A}"/>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99CDEA"/>
                </a:solidFill>
              </a:defRPr>
            </a:lvl1pPr>
            <a:lvl5pPr>
              <a:defRPr sz="1400">
                <a:solidFill>
                  <a:srgbClr val="0068A2"/>
                </a:solidFill>
              </a:defRPr>
            </a:lvl5pPr>
          </a:lstStyle>
          <a:p>
            <a:pPr lvl="0"/>
            <a:r>
              <a:rPr lang="en-US"/>
              <a:t>CLICK TO EDIT EYEBROW TEXT</a:t>
            </a:r>
          </a:p>
        </p:txBody>
      </p:sp>
      <p:sp>
        <p:nvSpPr>
          <p:cNvPr id="6" name="Subtitle 2">
            <a:extLst>
              <a:ext uri="{FF2B5EF4-FFF2-40B4-BE49-F238E27FC236}">
                <a16:creationId xmlns:a16="http://schemas.microsoft.com/office/drawing/2014/main" id="{490F60C6-9C0C-FC9F-0F44-926E694A285B}"/>
              </a:ext>
            </a:extLst>
          </p:cNvPr>
          <p:cNvSpPr>
            <a:spLocks noGrp="1"/>
          </p:cNvSpPr>
          <p:nvPr>
            <p:ph type="subTitle" idx="16" hasCustomPrompt="1"/>
          </p:nvPr>
        </p:nvSpPr>
        <p:spPr>
          <a:xfrm>
            <a:off x="914400" y="2102593"/>
            <a:ext cx="6399213" cy="457200"/>
          </a:xfrm>
        </p:spPr>
        <p:txBody>
          <a:bodyPr lIns="0" tIns="0" rIns="0" bIns="0"/>
          <a:lstStyle>
            <a:lvl1pPr marL="0" indent="0" algn="l">
              <a:buNone/>
              <a:defRPr sz="2200" b="1">
                <a:solidFill>
                  <a:srgbClr val="99CDEA"/>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subtitle style</a:t>
            </a:r>
          </a:p>
        </p:txBody>
      </p:sp>
      <p:sp>
        <p:nvSpPr>
          <p:cNvPr id="8" name="Content Placeholder 2">
            <a:extLst>
              <a:ext uri="{FF2B5EF4-FFF2-40B4-BE49-F238E27FC236}">
                <a16:creationId xmlns:a16="http://schemas.microsoft.com/office/drawing/2014/main" id="{78542436-7A8B-3EC4-338B-FE80C101A450}"/>
              </a:ext>
            </a:extLst>
          </p:cNvPr>
          <p:cNvSpPr>
            <a:spLocks noGrp="1"/>
          </p:cNvSpPr>
          <p:nvPr>
            <p:ph sz="half" idx="18"/>
          </p:nvPr>
        </p:nvSpPr>
        <p:spPr>
          <a:xfrm>
            <a:off x="914400" y="2642174"/>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14130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7D - Screenshot Frames">
    <p:bg>
      <p:bgPr>
        <a:gradFill>
          <a:gsLst>
            <a:gs pos="24000">
              <a:srgbClr val="001421"/>
            </a:gs>
            <a:gs pos="100000">
              <a:srgbClr val="00263E"/>
            </a:gs>
          </a:gsLst>
          <a:lin ang="15600000" scaled="0"/>
        </a:grad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6BD34AB-517E-EF45-0D7D-1F50DC048306}"/>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3" name="Picture Placeholder 2">
            <a:extLst>
              <a:ext uri="{FF2B5EF4-FFF2-40B4-BE49-F238E27FC236}">
                <a16:creationId xmlns:a16="http://schemas.microsoft.com/office/drawing/2014/main" id="{10A9F53F-4741-1309-B30C-AD80B074FFF6}"/>
              </a:ext>
            </a:extLst>
          </p:cNvPr>
          <p:cNvSpPr>
            <a:spLocks noGrp="1"/>
          </p:cNvSpPr>
          <p:nvPr>
            <p:ph type="pic" sz="quarter" idx="13" hasCustomPrompt="1"/>
          </p:nvPr>
        </p:nvSpPr>
        <p:spPr>
          <a:xfrm>
            <a:off x="4143427" y="451649"/>
            <a:ext cx="6015100" cy="3383494"/>
          </a:xfrm>
          <a:prstGeom prst="roundRect">
            <a:avLst>
              <a:gd name="adj" fmla="val 3595"/>
            </a:avLst>
          </a:prstGeom>
          <a:solidFill>
            <a:schemeClr val="bg1">
              <a:lumMod val="85000"/>
            </a:schemeClr>
          </a:solidFill>
          <a:ln w="3175">
            <a:solidFill>
              <a:schemeClr val="bg1">
                <a:lumMod val="95000"/>
              </a:schemeClr>
            </a:solidFill>
          </a:ln>
          <a:effectLst>
            <a:outerShdw blurRad="101600" dist="50800" dir="2700000" algn="tl" rotWithShape="0">
              <a:srgbClr val="99A8B2">
                <a:alpha val="20292"/>
              </a:srgbClr>
            </a:outerShdw>
          </a:effectLst>
        </p:spPr>
        <p:txBody>
          <a:bodyPr vert="horz" lIns="0" tIns="0" rIns="0" bIns="0" rtlCol="0" anchor="ctr">
            <a:noAutofit/>
          </a:bodyPr>
          <a:lstStyle>
            <a:lvl1pPr algn="ctr">
              <a:defRPr lang="en-US" sz="1800" b="1" dirty="0">
                <a:solidFill>
                  <a:srgbClr val="99A8B2"/>
                </a:solidFill>
              </a:defRPr>
            </a:lvl1pPr>
          </a:lstStyle>
          <a:p>
            <a:pPr lvl="0" algn="ctr"/>
            <a:r>
              <a:rPr lang="en-US"/>
              <a:t>Landscape (16:9)</a:t>
            </a:r>
          </a:p>
        </p:txBody>
      </p:sp>
      <p:sp>
        <p:nvSpPr>
          <p:cNvPr id="4" name="Picture Placeholder 2">
            <a:extLst>
              <a:ext uri="{FF2B5EF4-FFF2-40B4-BE49-F238E27FC236}">
                <a16:creationId xmlns:a16="http://schemas.microsoft.com/office/drawing/2014/main" id="{3458F12D-E6CC-73EE-7AB3-476B75B3D42A}"/>
              </a:ext>
            </a:extLst>
          </p:cNvPr>
          <p:cNvSpPr>
            <a:spLocks noGrp="1"/>
          </p:cNvSpPr>
          <p:nvPr>
            <p:ph type="pic" sz="quarter" idx="14" hasCustomPrompt="1"/>
          </p:nvPr>
        </p:nvSpPr>
        <p:spPr>
          <a:xfrm>
            <a:off x="10281588" y="451649"/>
            <a:ext cx="3891613" cy="6917341"/>
          </a:xfrm>
          <a:prstGeom prst="roundRect">
            <a:avLst>
              <a:gd name="adj" fmla="val 3595"/>
            </a:avLst>
          </a:prstGeom>
          <a:solidFill>
            <a:schemeClr val="bg1">
              <a:lumMod val="85000"/>
            </a:schemeClr>
          </a:solidFill>
          <a:ln w="3175">
            <a:solidFill>
              <a:schemeClr val="bg1">
                <a:lumMod val="95000"/>
              </a:schemeClr>
            </a:solidFill>
          </a:ln>
          <a:effectLst>
            <a:outerShdw blurRad="101600" dist="50800" dir="2700000" algn="tl" rotWithShape="0">
              <a:srgbClr val="99A8B2">
                <a:alpha val="20292"/>
              </a:srgbClr>
            </a:outerShdw>
          </a:effectLst>
        </p:spPr>
        <p:txBody>
          <a:bodyPr anchor="ctr"/>
          <a:lstStyle>
            <a:lvl1pPr algn="ctr">
              <a:defRPr sz="1800" b="1">
                <a:solidFill>
                  <a:srgbClr val="99A8B2"/>
                </a:solidFill>
              </a:defRPr>
            </a:lvl1pPr>
          </a:lstStyle>
          <a:p>
            <a:r>
              <a:rPr lang="en-US"/>
              <a:t>Portrait (9:16)</a:t>
            </a:r>
          </a:p>
        </p:txBody>
      </p:sp>
      <p:sp>
        <p:nvSpPr>
          <p:cNvPr id="5" name="Picture Placeholder 2">
            <a:extLst>
              <a:ext uri="{FF2B5EF4-FFF2-40B4-BE49-F238E27FC236}">
                <a16:creationId xmlns:a16="http://schemas.microsoft.com/office/drawing/2014/main" id="{BD0204DE-9862-9DAC-9595-4BB458525F1E}"/>
              </a:ext>
            </a:extLst>
          </p:cNvPr>
          <p:cNvSpPr>
            <a:spLocks noGrp="1"/>
          </p:cNvSpPr>
          <p:nvPr>
            <p:ph type="pic" sz="quarter" idx="15" hasCustomPrompt="1"/>
          </p:nvPr>
        </p:nvSpPr>
        <p:spPr>
          <a:xfrm>
            <a:off x="6774504" y="3984967"/>
            <a:ext cx="3384023" cy="3384023"/>
          </a:xfrm>
          <a:prstGeom prst="roundRect">
            <a:avLst>
              <a:gd name="adj" fmla="val 3595"/>
            </a:avLst>
          </a:prstGeom>
          <a:solidFill>
            <a:schemeClr val="bg1">
              <a:lumMod val="85000"/>
            </a:schemeClr>
          </a:solidFill>
          <a:ln w="3175">
            <a:solidFill>
              <a:schemeClr val="bg1">
                <a:lumMod val="95000"/>
              </a:schemeClr>
            </a:solidFill>
          </a:ln>
          <a:effectLst>
            <a:outerShdw blurRad="101600" dist="50800" dir="2700000" algn="tl" rotWithShape="0">
              <a:srgbClr val="99A8B2">
                <a:alpha val="20292"/>
              </a:srgbClr>
            </a:outerShdw>
          </a:effectLst>
        </p:spPr>
        <p:txBody>
          <a:bodyPr vert="horz" lIns="0" tIns="0" rIns="0" bIns="0" rtlCol="0" anchor="ctr">
            <a:noAutofit/>
          </a:bodyPr>
          <a:lstStyle>
            <a:lvl1pPr algn="ctr">
              <a:defRPr lang="en-US" sz="1800" b="1" dirty="0">
                <a:solidFill>
                  <a:srgbClr val="99A8B2"/>
                </a:solidFill>
              </a:defRPr>
            </a:lvl1pPr>
          </a:lstStyle>
          <a:p>
            <a:pPr lvl="0" algn="ctr"/>
            <a:r>
              <a:rPr lang="en-US"/>
              <a:t>Square (1:1)</a:t>
            </a:r>
          </a:p>
        </p:txBody>
      </p:sp>
      <p:sp>
        <p:nvSpPr>
          <p:cNvPr id="7" name="Title 1">
            <a:extLst>
              <a:ext uri="{FF2B5EF4-FFF2-40B4-BE49-F238E27FC236}">
                <a16:creationId xmlns:a16="http://schemas.microsoft.com/office/drawing/2014/main" id="{95DA0315-9710-CC67-C33D-CC0C80E54195}"/>
              </a:ext>
            </a:extLst>
          </p:cNvPr>
          <p:cNvSpPr>
            <a:spLocks noGrp="1"/>
          </p:cNvSpPr>
          <p:nvPr>
            <p:ph type="title" hasCustomPrompt="1"/>
          </p:nvPr>
        </p:nvSpPr>
        <p:spPr>
          <a:xfrm>
            <a:off x="914400" y="4762204"/>
            <a:ext cx="5360894" cy="457200"/>
          </a:xfrm>
          <a:prstGeom prst="rect">
            <a:avLst/>
          </a:prstGeom>
        </p:spPr>
        <p:txBody>
          <a:bodyPr/>
          <a:lstStyle>
            <a:lvl1pPr>
              <a:defRPr spc="0" baseline="0"/>
            </a:lvl1pPr>
          </a:lstStyle>
          <a:p>
            <a:r>
              <a:rPr lang="en-US"/>
              <a:t>Click to edit title style</a:t>
            </a:r>
          </a:p>
        </p:txBody>
      </p:sp>
      <p:sp>
        <p:nvSpPr>
          <p:cNvPr id="11" name="Text Placeholder 11">
            <a:extLst>
              <a:ext uri="{FF2B5EF4-FFF2-40B4-BE49-F238E27FC236}">
                <a16:creationId xmlns:a16="http://schemas.microsoft.com/office/drawing/2014/main" id="{30667210-55A1-C2DA-39E3-258BFFAD7FF7}"/>
              </a:ext>
            </a:extLst>
          </p:cNvPr>
          <p:cNvSpPr>
            <a:spLocks noGrp="1"/>
          </p:cNvSpPr>
          <p:nvPr>
            <p:ph type="body" sz="quarter" idx="16" hasCustomPrompt="1"/>
          </p:nvPr>
        </p:nvSpPr>
        <p:spPr>
          <a:xfrm>
            <a:off x="914400" y="4397532"/>
            <a:ext cx="5360893"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2" name="Content Placeholder 2">
            <a:extLst>
              <a:ext uri="{FF2B5EF4-FFF2-40B4-BE49-F238E27FC236}">
                <a16:creationId xmlns:a16="http://schemas.microsoft.com/office/drawing/2014/main" id="{1ECCF8D4-0F12-EE79-0003-7FD6DCF956EF}"/>
              </a:ext>
            </a:extLst>
          </p:cNvPr>
          <p:cNvSpPr>
            <a:spLocks noGrp="1"/>
          </p:cNvSpPr>
          <p:nvPr>
            <p:ph sz="half" idx="1"/>
          </p:nvPr>
        </p:nvSpPr>
        <p:spPr>
          <a:xfrm>
            <a:off x="914400" y="5703692"/>
            <a:ext cx="5360893" cy="1413166"/>
          </a:xfrm>
        </p:spPr>
        <p:txBody>
          <a:bodyPr lIns="0" tIns="0" rIns="0" bIns="0"/>
          <a:lstStyle>
            <a:lvl1pPr>
              <a:defRPr sz="1800"/>
            </a:lvl1pPr>
            <a:lvl2pPr>
              <a:defRPr sz="1800"/>
            </a:lvl2pPr>
            <a:lvl3pPr>
              <a:defRPr sz="1800"/>
            </a:lvl3pPr>
          </a:lstStyle>
          <a:p>
            <a:pPr lvl="0"/>
            <a:r>
              <a:rPr lang="en-US"/>
              <a:t>Click to edit Master text styles</a:t>
            </a:r>
          </a:p>
          <a:p>
            <a:pPr lvl="1"/>
            <a:r>
              <a:rPr lang="en-US"/>
              <a:t>Second level</a:t>
            </a:r>
          </a:p>
          <a:p>
            <a:pPr lvl="2"/>
            <a:r>
              <a:rPr lang="en-US"/>
              <a:t>Third level</a:t>
            </a:r>
          </a:p>
        </p:txBody>
      </p:sp>
      <p:pic>
        <p:nvPicPr>
          <p:cNvPr id="13" name="Graphic 12">
            <a:extLst>
              <a:ext uri="{FF2B5EF4-FFF2-40B4-BE49-F238E27FC236}">
                <a16:creationId xmlns:a16="http://schemas.microsoft.com/office/drawing/2014/main" id="{C39C2F4E-E5CB-8D04-6FEE-6DE57F45B7E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14" name="Picture 8">
            <a:extLst>
              <a:ext uri="{FF2B5EF4-FFF2-40B4-BE49-F238E27FC236}">
                <a16:creationId xmlns:a16="http://schemas.microsoft.com/office/drawing/2014/main" id="{34149589-E0F3-419D-6A45-38C47456837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1168713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8D - 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7B01190-2DDD-1A50-007C-CC09C63A7C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627121"/>
            <a:ext cx="14630400" cy="4602479"/>
          </a:xfrm>
          <a:prstGeom prst="rect">
            <a:avLst/>
          </a:prstGeom>
        </p:spPr>
      </p:pic>
      <p:pic>
        <p:nvPicPr>
          <p:cNvPr id="7" name="Picture 6">
            <a:extLst>
              <a:ext uri="{FF2B5EF4-FFF2-40B4-BE49-F238E27FC236}">
                <a16:creationId xmlns:a16="http://schemas.microsoft.com/office/drawing/2014/main" id="{7095C936-21CC-7E97-55A8-5A5BB931993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14401" y="6464090"/>
            <a:ext cx="1828800" cy="554736"/>
          </a:xfrm>
          <a:prstGeom prst="rect">
            <a:avLst/>
          </a:prstGeom>
        </p:spPr>
      </p:pic>
      <p:sp>
        <p:nvSpPr>
          <p:cNvPr id="8" name="Text Placeholder 16">
            <a:extLst>
              <a:ext uri="{FF2B5EF4-FFF2-40B4-BE49-F238E27FC236}">
                <a16:creationId xmlns:a16="http://schemas.microsoft.com/office/drawing/2014/main" id="{854921FE-8763-214F-9058-4F27A2432391}"/>
              </a:ext>
            </a:extLst>
          </p:cNvPr>
          <p:cNvSpPr>
            <a:spLocks noGrp="1"/>
          </p:cNvSpPr>
          <p:nvPr>
            <p:ph type="body" sz="quarter" idx="14" hasCustomPrompt="1"/>
          </p:nvPr>
        </p:nvSpPr>
        <p:spPr>
          <a:xfrm>
            <a:off x="5486400" y="5257800"/>
            <a:ext cx="3657598" cy="228600"/>
          </a:xfrm>
        </p:spPr>
        <p:txBody>
          <a:bodyPr lIns="0" tIns="0" rIns="0" bIns="0">
            <a:noAutofit/>
          </a:bodyPr>
          <a:lstStyle>
            <a:lvl1pPr marL="0" indent="0">
              <a:buNone/>
              <a:defRPr sz="1400">
                <a:solidFill>
                  <a:schemeClr val="bg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err="1"/>
              <a:t>first.lastname@alteryx.com</a:t>
            </a:r>
            <a:endParaRPr lang="en-US"/>
          </a:p>
        </p:txBody>
      </p:sp>
      <p:sp>
        <p:nvSpPr>
          <p:cNvPr id="9" name="Text Placeholder 18">
            <a:extLst>
              <a:ext uri="{FF2B5EF4-FFF2-40B4-BE49-F238E27FC236}">
                <a16:creationId xmlns:a16="http://schemas.microsoft.com/office/drawing/2014/main" id="{21856118-AA4F-2939-9B1F-6A3701F82800}"/>
              </a:ext>
            </a:extLst>
          </p:cNvPr>
          <p:cNvSpPr>
            <a:spLocks noGrp="1"/>
          </p:cNvSpPr>
          <p:nvPr>
            <p:ph type="body" sz="quarter" idx="15" hasCustomPrompt="1"/>
          </p:nvPr>
        </p:nvSpPr>
        <p:spPr>
          <a:xfrm>
            <a:off x="5486401" y="4991100"/>
            <a:ext cx="3657600" cy="228600"/>
          </a:xfrm>
        </p:spPr>
        <p:txBody>
          <a:bodyPr lIns="0" tIns="0" rIns="0" bIns="0" anchor="b">
            <a:noAutofit/>
          </a:bodyPr>
          <a:lstStyle>
            <a:lvl1pPr marL="0" indent="0" algn="l">
              <a:buNone/>
              <a:defRPr sz="1400" b="1" i="0" cap="all" spc="201" baseline="0">
                <a:solidFill>
                  <a:schemeClr val="tx2"/>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LASTNAME</a:t>
            </a:r>
          </a:p>
        </p:txBody>
      </p:sp>
      <p:sp>
        <p:nvSpPr>
          <p:cNvPr id="10" name="Text Placeholder 16">
            <a:extLst>
              <a:ext uri="{FF2B5EF4-FFF2-40B4-BE49-F238E27FC236}">
                <a16:creationId xmlns:a16="http://schemas.microsoft.com/office/drawing/2014/main" id="{2214A1BE-C3C5-7538-2802-7E724F81492D}"/>
              </a:ext>
            </a:extLst>
          </p:cNvPr>
          <p:cNvSpPr>
            <a:spLocks noGrp="1"/>
          </p:cNvSpPr>
          <p:nvPr>
            <p:ph type="body" sz="quarter" idx="16" hasCustomPrompt="1"/>
          </p:nvPr>
        </p:nvSpPr>
        <p:spPr>
          <a:xfrm>
            <a:off x="10058397" y="5236564"/>
            <a:ext cx="3657598" cy="228600"/>
          </a:xfrm>
        </p:spPr>
        <p:txBody>
          <a:bodyPr lIns="0" tIns="0" rIns="0" bIns="0">
            <a:noAutofit/>
          </a:bodyPr>
          <a:lstStyle>
            <a:lvl1pPr marL="0" indent="0">
              <a:buNone/>
              <a:defRPr sz="1400">
                <a:solidFill>
                  <a:schemeClr val="bg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err="1"/>
              <a:t>first.lastname@alteryx.com</a:t>
            </a:r>
            <a:endParaRPr lang="en-US"/>
          </a:p>
        </p:txBody>
      </p:sp>
      <p:sp>
        <p:nvSpPr>
          <p:cNvPr id="11" name="Text Placeholder 18">
            <a:extLst>
              <a:ext uri="{FF2B5EF4-FFF2-40B4-BE49-F238E27FC236}">
                <a16:creationId xmlns:a16="http://schemas.microsoft.com/office/drawing/2014/main" id="{26DA6EBE-8B60-C8E7-1152-84210BABD50E}"/>
              </a:ext>
            </a:extLst>
          </p:cNvPr>
          <p:cNvSpPr>
            <a:spLocks noGrp="1"/>
          </p:cNvSpPr>
          <p:nvPr>
            <p:ph type="body" sz="quarter" idx="17" hasCustomPrompt="1"/>
          </p:nvPr>
        </p:nvSpPr>
        <p:spPr>
          <a:xfrm>
            <a:off x="10058397" y="4969864"/>
            <a:ext cx="3657600" cy="228600"/>
          </a:xfrm>
        </p:spPr>
        <p:txBody>
          <a:bodyPr lIns="0" tIns="0" rIns="0" bIns="0" anchor="b">
            <a:noAutofit/>
          </a:bodyPr>
          <a:lstStyle>
            <a:lvl1pPr marL="0" indent="0" algn="l">
              <a:buNone/>
              <a:defRPr sz="1400" b="1" i="0" cap="all" spc="201" baseline="0">
                <a:solidFill>
                  <a:schemeClr val="tx2"/>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LASTNAME</a:t>
            </a:r>
          </a:p>
        </p:txBody>
      </p:sp>
      <p:sp>
        <p:nvSpPr>
          <p:cNvPr id="5" name="TextBox 4">
            <a:extLst>
              <a:ext uri="{FF2B5EF4-FFF2-40B4-BE49-F238E27FC236}">
                <a16:creationId xmlns:a16="http://schemas.microsoft.com/office/drawing/2014/main" id="{684154E5-86B3-C1EC-4346-7BEFF46041D8}"/>
              </a:ext>
            </a:extLst>
          </p:cNvPr>
          <p:cNvSpPr txBox="1"/>
          <p:nvPr/>
        </p:nvSpPr>
        <p:spPr>
          <a:xfrm>
            <a:off x="12289537" y="7941299"/>
            <a:ext cx="2213748" cy="138499"/>
          </a:xfrm>
          <a:prstGeom prst="rect">
            <a:avLst/>
          </a:prstGeom>
          <a:noFill/>
        </p:spPr>
        <p:txBody>
          <a:bodyPr wrap="none" lIns="0" tIns="0" rIns="0" bIns="0" rtlCol="0" anchor="ctr">
            <a:spAutoFit/>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900" b="0" i="0">
                <a:solidFill>
                  <a:schemeClr val="bg2">
                    <a:lumMod val="50000"/>
                  </a:schemeClr>
                </a:solidFill>
                <a:effectLst/>
                <a:latin typeface="+mn-lt"/>
              </a:rPr>
              <a:t>© 2024 ALTERYX, INC. All rights reserved.</a:t>
            </a:r>
            <a:endParaRPr lang="en-US" sz="900">
              <a:solidFill>
                <a:schemeClr val="bg2">
                  <a:lumMod val="50000"/>
                </a:schemeClr>
              </a:solidFill>
              <a:latin typeface="+mn-lt"/>
            </a:endParaRPr>
          </a:p>
        </p:txBody>
      </p:sp>
    </p:spTree>
    <p:extLst>
      <p:ext uri="{BB962C8B-B14F-4D97-AF65-F5344CB8AC3E}">
        <p14:creationId xmlns:p14="http://schemas.microsoft.com/office/powerpoint/2010/main" val="23992893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914400"/>
            <a:ext cx="11887200" cy="457200"/>
          </a:xfrm>
          <a:prstGeom prst="rect">
            <a:avLst/>
          </a:prstGeom>
        </p:spPr>
        <p:txBody>
          <a:bodyPr/>
          <a:lstStyle>
            <a:lvl1pPr>
              <a:defRPr spc="0" baseline="0"/>
            </a:lvl1pPr>
          </a:lstStyle>
          <a:p>
            <a:r>
              <a:rPr lang="en-US"/>
              <a:t>Click to edit master title style</a:t>
            </a:r>
          </a:p>
        </p:txBody>
      </p:sp>
      <p:pic>
        <p:nvPicPr>
          <p:cNvPr id="10" name="Picture 9">
            <a:extLst>
              <a:ext uri="{FF2B5EF4-FFF2-40B4-BE49-F238E27FC236}">
                <a16:creationId xmlns:a16="http://schemas.microsoft.com/office/drawing/2014/main" id="{78CC401E-16D2-71A1-FA23-B9A97A3029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7772400"/>
            <a:ext cx="14630400" cy="457200"/>
          </a:xfrm>
          <a:prstGeom prst="rect">
            <a:avLst/>
          </a:prstGeom>
        </p:spPr>
      </p:pic>
      <p:pic>
        <p:nvPicPr>
          <p:cNvPr id="11" name="Picture 10">
            <a:extLst>
              <a:ext uri="{FF2B5EF4-FFF2-40B4-BE49-F238E27FC236}">
                <a16:creationId xmlns:a16="http://schemas.microsoft.com/office/drawing/2014/main" id="{4B1CE682-DB9C-A0EB-8D39-C83DC394904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93945" y="7887320"/>
            <a:ext cx="752206" cy="228168"/>
          </a:xfrm>
          <a:prstGeom prst="rect">
            <a:avLst/>
          </a:prstGeom>
        </p:spPr>
      </p:pic>
      <p:sp>
        <p:nvSpPr>
          <p:cNvPr id="12" name="Slide Number Placeholder 5">
            <a:extLst>
              <a:ext uri="{FF2B5EF4-FFF2-40B4-BE49-F238E27FC236}">
                <a16:creationId xmlns:a16="http://schemas.microsoft.com/office/drawing/2014/main" id="{0852D47E-A40F-A8F4-A69E-933363FE82C8}"/>
              </a:ext>
            </a:extLst>
          </p:cNvPr>
          <p:cNvSpPr>
            <a:spLocks noGrp="1"/>
          </p:cNvSpPr>
          <p:nvPr>
            <p:ph type="sldNum" sz="quarter" idx="12"/>
          </p:nvPr>
        </p:nvSpPr>
        <p:spPr>
          <a:xfrm>
            <a:off x="13714021" y="7620002"/>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6" name="Text Placeholder 11">
            <a:extLst>
              <a:ext uri="{FF2B5EF4-FFF2-40B4-BE49-F238E27FC236}">
                <a16:creationId xmlns:a16="http://schemas.microsoft.com/office/drawing/2014/main" id="{EED35CEA-CD3C-7CD0-1616-E4F70E1E62EF}"/>
              </a:ext>
            </a:extLst>
          </p:cNvPr>
          <p:cNvSpPr>
            <a:spLocks noGrp="1"/>
          </p:cNvSpPr>
          <p:nvPr>
            <p:ph type="body" sz="quarter" idx="15" hasCustomPrompt="1"/>
          </p:nvPr>
        </p:nvSpPr>
        <p:spPr>
          <a:xfrm>
            <a:off x="914400" y="549729"/>
            <a:ext cx="11887198" cy="271768"/>
          </a:xfrm>
        </p:spPr>
        <p:txBody>
          <a:bodyPr/>
          <a:lstStyle>
            <a:lvl1pPr>
              <a:defRPr sz="1400" spc="200" baseline="0">
                <a:solidFill>
                  <a:srgbClr val="0068A2"/>
                </a:solidFill>
              </a:defRPr>
            </a:lvl1pPr>
            <a:lvl5pPr>
              <a:defRPr sz="1400">
                <a:solidFill>
                  <a:srgbClr val="0068A2"/>
                </a:solidFill>
              </a:defRPr>
            </a:lvl5pPr>
          </a:lstStyle>
          <a:p>
            <a:pPr lvl="0"/>
            <a:r>
              <a:rPr lang="en-US"/>
              <a:t>CLICK TO EDIT EYEBROW TEXT</a:t>
            </a:r>
          </a:p>
        </p:txBody>
      </p:sp>
    </p:spTree>
    <p:extLst>
      <p:ext uri="{BB962C8B-B14F-4D97-AF65-F5344CB8AC3E}">
        <p14:creationId xmlns:p14="http://schemas.microsoft.com/office/powerpoint/2010/main" val="2956644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D - Agenda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D9D60A3-BD38-2409-3C6D-3175FC0A71B5}"/>
              </a:ext>
            </a:extLst>
          </p:cNvPr>
          <p:cNvSpPr>
            <a:spLocks noGrp="1"/>
          </p:cNvSpPr>
          <p:nvPr>
            <p:ph type="sldNum" sz="quarter" idx="4"/>
          </p:nvPr>
        </p:nvSpPr>
        <p:spPr>
          <a:xfrm>
            <a:off x="13714021" y="7620001"/>
            <a:ext cx="459180" cy="438150"/>
          </a:xfrm>
          <a:prstGeom prst="rect">
            <a:avLst/>
          </a:prstGeom>
        </p:spPr>
        <p:txBody>
          <a:bodyPr vert="horz" lIns="0" tIns="0" rIns="0" bIns="0" rtlCol="0" anchor="ctr"/>
          <a:lstStyle>
            <a:lvl1pPr algn="l">
              <a:defRPr sz="900" b="0" i="0" spc="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6" name="Picture 5">
            <a:extLst>
              <a:ext uri="{FF2B5EF4-FFF2-40B4-BE49-F238E27FC236}">
                <a16:creationId xmlns:a16="http://schemas.microsoft.com/office/drawing/2014/main" id="{F6B71063-6076-EBA4-E247-3F0E58A111B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3945" y="7887018"/>
            <a:ext cx="752205" cy="229036"/>
          </a:xfrm>
          <a:prstGeom prst="rect">
            <a:avLst/>
          </a:prstGeom>
        </p:spPr>
      </p:pic>
      <p:sp>
        <p:nvSpPr>
          <p:cNvPr id="4" name="Title 1">
            <a:extLst>
              <a:ext uri="{FF2B5EF4-FFF2-40B4-BE49-F238E27FC236}">
                <a16:creationId xmlns:a16="http://schemas.microsoft.com/office/drawing/2014/main" id="{F4227DF7-CBE7-B947-4B48-468B942D7F6B}"/>
              </a:ext>
            </a:extLst>
          </p:cNvPr>
          <p:cNvSpPr>
            <a:spLocks noGrp="1"/>
          </p:cNvSpPr>
          <p:nvPr>
            <p:ph type="ctrTitle" hasCustomPrompt="1"/>
          </p:nvPr>
        </p:nvSpPr>
        <p:spPr>
          <a:xfrm>
            <a:off x="914400" y="2014620"/>
            <a:ext cx="2743200" cy="914400"/>
          </a:xfrm>
          <a:prstGeom prst="rect">
            <a:avLst/>
          </a:prstGeom>
        </p:spPr>
        <p:txBody>
          <a:bodyPr anchor="t">
            <a:noAutofit/>
          </a:bodyPr>
          <a:lstStyle>
            <a:lvl1pPr algn="l">
              <a:defRPr sz="3200" spc="0" baseline="0">
                <a:solidFill>
                  <a:schemeClr val="tx1"/>
                </a:solidFill>
              </a:defRPr>
            </a:lvl1pPr>
          </a:lstStyle>
          <a:p>
            <a:r>
              <a:rPr lang="en-US"/>
              <a:t>Agenda</a:t>
            </a:r>
          </a:p>
        </p:txBody>
      </p:sp>
      <p:sp>
        <p:nvSpPr>
          <p:cNvPr id="5" name="Text Placeholder 11">
            <a:extLst>
              <a:ext uri="{FF2B5EF4-FFF2-40B4-BE49-F238E27FC236}">
                <a16:creationId xmlns:a16="http://schemas.microsoft.com/office/drawing/2014/main" id="{F0D31E61-6E1B-4A6B-1AB7-313E6962E274}"/>
              </a:ext>
            </a:extLst>
          </p:cNvPr>
          <p:cNvSpPr>
            <a:spLocks noGrp="1"/>
          </p:cNvSpPr>
          <p:nvPr>
            <p:ph type="body" sz="quarter" idx="10" hasCustomPrompt="1"/>
          </p:nvPr>
        </p:nvSpPr>
        <p:spPr>
          <a:xfrm>
            <a:off x="5239265" y="2014620"/>
            <a:ext cx="3657600" cy="443948"/>
          </a:xfrm>
        </p:spPr>
        <p:txBody>
          <a:bodyPr lIns="0" tIns="0" rIns="0" bIns="0">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1 title goes here</a:t>
            </a:r>
          </a:p>
        </p:txBody>
      </p:sp>
      <p:sp>
        <p:nvSpPr>
          <p:cNvPr id="7" name="Text Placeholder 2">
            <a:extLst>
              <a:ext uri="{FF2B5EF4-FFF2-40B4-BE49-F238E27FC236}">
                <a16:creationId xmlns:a16="http://schemas.microsoft.com/office/drawing/2014/main" id="{11CC10AC-68B2-8EBF-5C3B-B56DFC2DEAF6}"/>
              </a:ext>
            </a:extLst>
          </p:cNvPr>
          <p:cNvSpPr>
            <a:spLocks noGrp="1"/>
          </p:cNvSpPr>
          <p:nvPr>
            <p:ph type="body" idx="1" hasCustomPrompt="1"/>
          </p:nvPr>
        </p:nvSpPr>
        <p:spPr>
          <a:xfrm>
            <a:off x="4553464" y="2001368"/>
            <a:ext cx="457200" cy="457200"/>
          </a:xfrm>
        </p:spPr>
        <p:txBody>
          <a:bodyPr lIns="0" tIns="0" rIns="0" bIns="45720" anchor="ctr">
            <a:noAutofit/>
          </a:bodyPr>
          <a:lstStyle>
            <a:lvl1pPr marL="0" indent="0" algn="r">
              <a:buNone/>
              <a:defRPr sz="1800" b="1" i="0" spc="201" baseline="0">
                <a:solidFill>
                  <a:schemeClr val="accent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01</a:t>
            </a:r>
          </a:p>
        </p:txBody>
      </p:sp>
      <p:sp>
        <p:nvSpPr>
          <p:cNvPr id="8" name="Text Placeholder 2">
            <a:extLst>
              <a:ext uri="{FF2B5EF4-FFF2-40B4-BE49-F238E27FC236}">
                <a16:creationId xmlns:a16="http://schemas.microsoft.com/office/drawing/2014/main" id="{BF33054D-185B-AA54-264C-AA4D506DEBEF}"/>
              </a:ext>
            </a:extLst>
          </p:cNvPr>
          <p:cNvSpPr>
            <a:spLocks noGrp="1"/>
          </p:cNvSpPr>
          <p:nvPr>
            <p:ph type="body" idx="18" hasCustomPrompt="1"/>
          </p:nvPr>
        </p:nvSpPr>
        <p:spPr>
          <a:xfrm>
            <a:off x="4553464" y="3158436"/>
            <a:ext cx="457200" cy="457200"/>
          </a:xfrm>
        </p:spPr>
        <p:txBody>
          <a:bodyPr lIns="0" tIns="0" rIns="0" bIns="45720" anchor="ctr">
            <a:noAutofit/>
          </a:bodyPr>
          <a:lstStyle>
            <a:lvl1pPr marL="0" indent="0" algn="r">
              <a:buNone/>
              <a:defRPr sz="1800" b="1" i="0" spc="201" baseline="0">
                <a:solidFill>
                  <a:schemeClr val="accent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02</a:t>
            </a:r>
          </a:p>
        </p:txBody>
      </p:sp>
      <p:sp>
        <p:nvSpPr>
          <p:cNvPr id="9" name="Text Placeholder 2">
            <a:extLst>
              <a:ext uri="{FF2B5EF4-FFF2-40B4-BE49-F238E27FC236}">
                <a16:creationId xmlns:a16="http://schemas.microsoft.com/office/drawing/2014/main" id="{DD9EAD00-316D-FC38-4363-84C17D2079A7}"/>
              </a:ext>
            </a:extLst>
          </p:cNvPr>
          <p:cNvSpPr>
            <a:spLocks noGrp="1"/>
          </p:cNvSpPr>
          <p:nvPr>
            <p:ph type="body" idx="19" hasCustomPrompt="1"/>
          </p:nvPr>
        </p:nvSpPr>
        <p:spPr>
          <a:xfrm>
            <a:off x="4553464" y="4315504"/>
            <a:ext cx="457200" cy="457200"/>
          </a:xfrm>
        </p:spPr>
        <p:txBody>
          <a:bodyPr lIns="0" tIns="0" rIns="0" bIns="45720" anchor="ctr">
            <a:noAutofit/>
          </a:bodyPr>
          <a:lstStyle>
            <a:lvl1pPr marL="0" indent="0" algn="r">
              <a:buNone/>
              <a:defRPr sz="1800" b="1" i="0" spc="201" baseline="0">
                <a:solidFill>
                  <a:schemeClr val="accent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03</a:t>
            </a:r>
          </a:p>
        </p:txBody>
      </p:sp>
      <p:sp>
        <p:nvSpPr>
          <p:cNvPr id="10" name="Text Placeholder 2">
            <a:extLst>
              <a:ext uri="{FF2B5EF4-FFF2-40B4-BE49-F238E27FC236}">
                <a16:creationId xmlns:a16="http://schemas.microsoft.com/office/drawing/2014/main" id="{EEB77F19-9EFC-A803-4CBD-88D6F61E73ED}"/>
              </a:ext>
            </a:extLst>
          </p:cNvPr>
          <p:cNvSpPr>
            <a:spLocks noGrp="1"/>
          </p:cNvSpPr>
          <p:nvPr>
            <p:ph type="body" idx="20" hasCustomPrompt="1"/>
          </p:nvPr>
        </p:nvSpPr>
        <p:spPr>
          <a:xfrm>
            <a:off x="4553464" y="5464762"/>
            <a:ext cx="457200" cy="457200"/>
          </a:xfrm>
        </p:spPr>
        <p:txBody>
          <a:bodyPr lIns="0" tIns="0" rIns="0" bIns="45720" anchor="ctr">
            <a:noAutofit/>
          </a:bodyPr>
          <a:lstStyle>
            <a:lvl1pPr marL="0" indent="0" algn="r">
              <a:buNone/>
              <a:defRPr sz="1800" b="1" i="0" spc="201" baseline="0">
                <a:solidFill>
                  <a:schemeClr val="accent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04</a:t>
            </a:r>
          </a:p>
        </p:txBody>
      </p:sp>
      <p:sp>
        <p:nvSpPr>
          <p:cNvPr id="11" name="Text Placeholder 2">
            <a:extLst>
              <a:ext uri="{FF2B5EF4-FFF2-40B4-BE49-F238E27FC236}">
                <a16:creationId xmlns:a16="http://schemas.microsoft.com/office/drawing/2014/main" id="{82689D1B-0B2E-8945-1DA2-FDF1597B436F}"/>
              </a:ext>
            </a:extLst>
          </p:cNvPr>
          <p:cNvSpPr>
            <a:spLocks noGrp="1"/>
          </p:cNvSpPr>
          <p:nvPr>
            <p:ph type="body" idx="21" hasCustomPrompt="1"/>
          </p:nvPr>
        </p:nvSpPr>
        <p:spPr>
          <a:xfrm>
            <a:off x="9125465" y="2001368"/>
            <a:ext cx="457200" cy="457200"/>
          </a:xfrm>
        </p:spPr>
        <p:txBody>
          <a:bodyPr lIns="0" tIns="0" rIns="0" bIns="45720" anchor="ctr">
            <a:noAutofit/>
          </a:bodyPr>
          <a:lstStyle>
            <a:lvl1pPr marL="0" indent="0" algn="r">
              <a:buNone/>
              <a:defRPr sz="1800" b="1" i="0" spc="201" baseline="0">
                <a:solidFill>
                  <a:schemeClr val="accent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05</a:t>
            </a:r>
          </a:p>
        </p:txBody>
      </p:sp>
      <p:sp>
        <p:nvSpPr>
          <p:cNvPr id="13" name="Text Placeholder 2">
            <a:extLst>
              <a:ext uri="{FF2B5EF4-FFF2-40B4-BE49-F238E27FC236}">
                <a16:creationId xmlns:a16="http://schemas.microsoft.com/office/drawing/2014/main" id="{7F2808CB-6157-5494-9095-FCFE07B0FC96}"/>
              </a:ext>
            </a:extLst>
          </p:cNvPr>
          <p:cNvSpPr>
            <a:spLocks noGrp="1"/>
          </p:cNvSpPr>
          <p:nvPr>
            <p:ph type="body" idx="22" hasCustomPrompt="1"/>
          </p:nvPr>
        </p:nvSpPr>
        <p:spPr>
          <a:xfrm>
            <a:off x="9125465" y="3158436"/>
            <a:ext cx="457200" cy="457200"/>
          </a:xfrm>
        </p:spPr>
        <p:txBody>
          <a:bodyPr lIns="0" tIns="0" rIns="0" bIns="45720" anchor="ctr">
            <a:noAutofit/>
          </a:bodyPr>
          <a:lstStyle>
            <a:lvl1pPr marL="0" indent="0" algn="r">
              <a:buNone/>
              <a:defRPr sz="1800" b="1" i="0" spc="201" baseline="0">
                <a:solidFill>
                  <a:schemeClr val="accent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06</a:t>
            </a:r>
          </a:p>
        </p:txBody>
      </p:sp>
      <p:sp>
        <p:nvSpPr>
          <p:cNvPr id="22" name="Text Placeholder 2">
            <a:extLst>
              <a:ext uri="{FF2B5EF4-FFF2-40B4-BE49-F238E27FC236}">
                <a16:creationId xmlns:a16="http://schemas.microsoft.com/office/drawing/2014/main" id="{E7B2EDB7-D157-EA1B-AFFD-0F16E5474923}"/>
              </a:ext>
            </a:extLst>
          </p:cNvPr>
          <p:cNvSpPr>
            <a:spLocks noGrp="1"/>
          </p:cNvSpPr>
          <p:nvPr>
            <p:ph type="body" idx="23" hasCustomPrompt="1"/>
          </p:nvPr>
        </p:nvSpPr>
        <p:spPr>
          <a:xfrm>
            <a:off x="9125465" y="4315504"/>
            <a:ext cx="457200" cy="457200"/>
          </a:xfrm>
        </p:spPr>
        <p:txBody>
          <a:bodyPr lIns="0" tIns="0" rIns="0" bIns="45720" anchor="ctr">
            <a:noAutofit/>
          </a:bodyPr>
          <a:lstStyle>
            <a:lvl1pPr marL="0" indent="0" algn="r">
              <a:buNone/>
              <a:defRPr sz="1800" b="1" i="0" spc="201" baseline="0">
                <a:solidFill>
                  <a:schemeClr val="accent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07</a:t>
            </a:r>
          </a:p>
        </p:txBody>
      </p:sp>
      <p:sp>
        <p:nvSpPr>
          <p:cNvPr id="23" name="Text Placeholder 2">
            <a:extLst>
              <a:ext uri="{FF2B5EF4-FFF2-40B4-BE49-F238E27FC236}">
                <a16:creationId xmlns:a16="http://schemas.microsoft.com/office/drawing/2014/main" id="{85867D35-1E75-CB58-15AE-E734848B7BA7}"/>
              </a:ext>
            </a:extLst>
          </p:cNvPr>
          <p:cNvSpPr>
            <a:spLocks noGrp="1"/>
          </p:cNvSpPr>
          <p:nvPr>
            <p:ph type="body" idx="24" hasCustomPrompt="1"/>
          </p:nvPr>
        </p:nvSpPr>
        <p:spPr>
          <a:xfrm>
            <a:off x="9125465" y="5464762"/>
            <a:ext cx="457200" cy="457200"/>
          </a:xfrm>
        </p:spPr>
        <p:txBody>
          <a:bodyPr lIns="0" tIns="0" rIns="0" bIns="45720" anchor="ctr">
            <a:noAutofit/>
          </a:bodyPr>
          <a:lstStyle>
            <a:lvl1pPr marL="0" indent="0" algn="r">
              <a:buNone/>
              <a:defRPr sz="1800" b="1" i="0" spc="201" baseline="0">
                <a:solidFill>
                  <a:schemeClr val="accent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08</a:t>
            </a:r>
          </a:p>
        </p:txBody>
      </p:sp>
      <p:sp>
        <p:nvSpPr>
          <p:cNvPr id="24" name="Text Placeholder 11">
            <a:extLst>
              <a:ext uri="{FF2B5EF4-FFF2-40B4-BE49-F238E27FC236}">
                <a16:creationId xmlns:a16="http://schemas.microsoft.com/office/drawing/2014/main" id="{191630B2-66D9-BFF1-7EDE-E38B73889A1C}"/>
              </a:ext>
            </a:extLst>
          </p:cNvPr>
          <p:cNvSpPr>
            <a:spLocks noGrp="1"/>
          </p:cNvSpPr>
          <p:nvPr>
            <p:ph type="body" sz="quarter" idx="25" hasCustomPrompt="1"/>
          </p:nvPr>
        </p:nvSpPr>
        <p:spPr>
          <a:xfrm>
            <a:off x="5239265" y="2517540"/>
            <a:ext cx="3657600" cy="443948"/>
          </a:xfrm>
        </p:spPr>
        <p:txBody>
          <a:bodyPr lIns="0" tIns="0" rIns="0" bIns="0">
            <a:noAutofit/>
          </a:bodyPr>
          <a:lstStyle>
            <a:lvl1pPr marL="0" indent="0">
              <a:buNone/>
              <a:defRPr sz="1400" b="0" i="0">
                <a:solidFill>
                  <a:schemeClr val="accent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1 subtitle goes here</a:t>
            </a:r>
          </a:p>
        </p:txBody>
      </p:sp>
      <p:sp>
        <p:nvSpPr>
          <p:cNvPr id="25" name="Text Placeholder 11">
            <a:extLst>
              <a:ext uri="{FF2B5EF4-FFF2-40B4-BE49-F238E27FC236}">
                <a16:creationId xmlns:a16="http://schemas.microsoft.com/office/drawing/2014/main" id="{5CD43ADD-7832-7190-D0A3-603560688755}"/>
              </a:ext>
            </a:extLst>
          </p:cNvPr>
          <p:cNvSpPr>
            <a:spLocks noGrp="1"/>
          </p:cNvSpPr>
          <p:nvPr>
            <p:ph type="body" sz="quarter" idx="26" hasCustomPrompt="1"/>
          </p:nvPr>
        </p:nvSpPr>
        <p:spPr>
          <a:xfrm>
            <a:off x="5239265" y="3166764"/>
            <a:ext cx="3657600" cy="443948"/>
          </a:xfrm>
        </p:spPr>
        <p:txBody>
          <a:bodyPr lIns="0" tIns="0" rIns="0" bIns="0">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2 title goes here</a:t>
            </a:r>
          </a:p>
        </p:txBody>
      </p:sp>
      <p:sp>
        <p:nvSpPr>
          <p:cNvPr id="26" name="Text Placeholder 11">
            <a:extLst>
              <a:ext uri="{FF2B5EF4-FFF2-40B4-BE49-F238E27FC236}">
                <a16:creationId xmlns:a16="http://schemas.microsoft.com/office/drawing/2014/main" id="{B3216732-C954-AA83-9709-A43FE75304B1}"/>
              </a:ext>
            </a:extLst>
          </p:cNvPr>
          <p:cNvSpPr>
            <a:spLocks noGrp="1"/>
          </p:cNvSpPr>
          <p:nvPr>
            <p:ph type="body" sz="quarter" idx="27" hasCustomPrompt="1"/>
          </p:nvPr>
        </p:nvSpPr>
        <p:spPr>
          <a:xfrm>
            <a:off x="5239265" y="3669684"/>
            <a:ext cx="3657600" cy="443948"/>
          </a:xfrm>
        </p:spPr>
        <p:txBody>
          <a:bodyPr lIns="0" tIns="0" rIns="0" bIns="0">
            <a:noAutofit/>
          </a:bodyPr>
          <a:lstStyle>
            <a:lvl1pPr marL="0" indent="0">
              <a:buNone/>
              <a:defRPr sz="1400" b="0" i="0">
                <a:solidFill>
                  <a:schemeClr val="accent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2 subtitle goes here</a:t>
            </a:r>
          </a:p>
        </p:txBody>
      </p:sp>
      <p:sp>
        <p:nvSpPr>
          <p:cNvPr id="27" name="Text Placeholder 11">
            <a:extLst>
              <a:ext uri="{FF2B5EF4-FFF2-40B4-BE49-F238E27FC236}">
                <a16:creationId xmlns:a16="http://schemas.microsoft.com/office/drawing/2014/main" id="{AC1EB0B8-BEFC-0615-411C-103807C547AA}"/>
              </a:ext>
            </a:extLst>
          </p:cNvPr>
          <p:cNvSpPr>
            <a:spLocks noGrp="1"/>
          </p:cNvSpPr>
          <p:nvPr>
            <p:ph type="body" sz="quarter" idx="28" hasCustomPrompt="1"/>
          </p:nvPr>
        </p:nvSpPr>
        <p:spPr>
          <a:xfrm>
            <a:off x="5239265" y="4318908"/>
            <a:ext cx="3657600" cy="443948"/>
          </a:xfrm>
        </p:spPr>
        <p:txBody>
          <a:bodyPr lIns="0" tIns="0" rIns="0" bIns="0">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3 title goes here</a:t>
            </a:r>
          </a:p>
        </p:txBody>
      </p:sp>
      <p:sp>
        <p:nvSpPr>
          <p:cNvPr id="28" name="Text Placeholder 11">
            <a:extLst>
              <a:ext uri="{FF2B5EF4-FFF2-40B4-BE49-F238E27FC236}">
                <a16:creationId xmlns:a16="http://schemas.microsoft.com/office/drawing/2014/main" id="{5117C134-9C81-FAB6-2ED2-29CE30A60331}"/>
              </a:ext>
            </a:extLst>
          </p:cNvPr>
          <p:cNvSpPr>
            <a:spLocks noGrp="1"/>
          </p:cNvSpPr>
          <p:nvPr>
            <p:ph type="body" sz="quarter" idx="29" hasCustomPrompt="1"/>
          </p:nvPr>
        </p:nvSpPr>
        <p:spPr>
          <a:xfrm>
            <a:off x="5239265" y="4821828"/>
            <a:ext cx="3657600" cy="443948"/>
          </a:xfrm>
        </p:spPr>
        <p:txBody>
          <a:bodyPr lIns="0" tIns="0" rIns="0" bIns="0">
            <a:noAutofit/>
          </a:bodyPr>
          <a:lstStyle>
            <a:lvl1pPr marL="0" indent="0">
              <a:buNone/>
              <a:defRPr sz="1400" b="0" i="0">
                <a:solidFill>
                  <a:schemeClr val="accent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3 subtitle goes here</a:t>
            </a:r>
          </a:p>
        </p:txBody>
      </p:sp>
      <p:sp>
        <p:nvSpPr>
          <p:cNvPr id="36" name="Text Placeholder 11">
            <a:extLst>
              <a:ext uri="{FF2B5EF4-FFF2-40B4-BE49-F238E27FC236}">
                <a16:creationId xmlns:a16="http://schemas.microsoft.com/office/drawing/2014/main" id="{34AAF887-B4D8-7C07-7FBF-E9956DA58774}"/>
              </a:ext>
            </a:extLst>
          </p:cNvPr>
          <p:cNvSpPr>
            <a:spLocks noGrp="1"/>
          </p:cNvSpPr>
          <p:nvPr>
            <p:ph type="body" sz="quarter" idx="30" hasCustomPrompt="1"/>
          </p:nvPr>
        </p:nvSpPr>
        <p:spPr>
          <a:xfrm>
            <a:off x="5239265" y="5480196"/>
            <a:ext cx="3657600" cy="443948"/>
          </a:xfrm>
        </p:spPr>
        <p:txBody>
          <a:bodyPr lIns="0" tIns="0" rIns="0" bIns="0">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4 title goes here</a:t>
            </a:r>
          </a:p>
        </p:txBody>
      </p:sp>
      <p:sp>
        <p:nvSpPr>
          <p:cNvPr id="37" name="Text Placeholder 11">
            <a:extLst>
              <a:ext uri="{FF2B5EF4-FFF2-40B4-BE49-F238E27FC236}">
                <a16:creationId xmlns:a16="http://schemas.microsoft.com/office/drawing/2014/main" id="{87B7FBB9-0C83-2095-C9F6-14B117095B5C}"/>
              </a:ext>
            </a:extLst>
          </p:cNvPr>
          <p:cNvSpPr>
            <a:spLocks noGrp="1"/>
          </p:cNvSpPr>
          <p:nvPr>
            <p:ph type="body" sz="quarter" idx="31" hasCustomPrompt="1"/>
          </p:nvPr>
        </p:nvSpPr>
        <p:spPr>
          <a:xfrm>
            <a:off x="5239265" y="5983116"/>
            <a:ext cx="3657600" cy="443948"/>
          </a:xfrm>
        </p:spPr>
        <p:txBody>
          <a:bodyPr lIns="0" tIns="0" rIns="0" bIns="0">
            <a:noAutofit/>
          </a:bodyPr>
          <a:lstStyle>
            <a:lvl1pPr marL="0" indent="0">
              <a:buNone/>
              <a:defRPr sz="1400" b="0" i="0">
                <a:solidFill>
                  <a:schemeClr val="accent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4 subtitle goes here</a:t>
            </a:r>
          </a:p>
        </p:txBody>
      </p:sp>
      <p:sp>
        <p:nvSpPr>
          <p:cNvPr id="38" name="Text Placeholder 11">
            <a:extLst>
              <a:ext uri="{FF2B5EF4-FFF2-40B4-BE49-F238E27FC236}">
                <a16:creationId xmlns:a16="http://schemas.microsoft.com/office/drawing/2014/main" id="{0CB15421-2CAF-9FB5-A0F8-8D37933BF819}"/>
              </a:ext>
            </a:extLst>
          </p:cNvPr>
          <p:cNvSpPr>
            <a:spLocks noGrp="1"/>
          </p:cNvSpPr>
          <p:nvPr>
            <p:ph type="body" sz="quarter" idx="32" hasCustomPrompt="1"/>
          </p:nvPr>
        </p:nvSpPr>
        <p:spPr>
          <a:xfrm>
            <a:off x="9792977" y="2014620"/>
            <a:ext cx="3657600" cy="443948"/>
          </a:xfrm>
        </p:spPr>
        <p:txBody>
          <a:bodyPr lIns="0" tIns="0" rIns="0" bIns="0">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5 title goes here</a:t>
            </a:r>
          </a:p>
        </p:txBody>
      </p:sp>
      <p:sp>
        <p:nvSpPr>
          <p:cNvPr id="39" name="Text Placeholder 11">
            <a:extLst>
              <a:ext uri="{FF2B5EF4-FFF2-40B4-BE49-F238E27FC236}">
                <a16:creationId xmlns:a16="http://schemas.microsoft.com/office/drawing/2014/main" id="{12AC68DB-AD33-0AC6-FC06-B5D0A1AE0D6A}"/>
              </a:ext>
            </a:extLst>
          </p:cNvPr>
          <p:cNvSpPr>
            <a:spLocks noGrp="1"/>
          </p:cNvSpPr>
          <p:nvPr>
            <p:ph type="body" sz="quarter" idx="33" hasCustomPrompt="1"/>
          </p:nvPr>
        </p:nvSpPr>
        <p:spPr>
          <a:xfrm>
            <a:off x="9792977" y="2517540"/>
            <a:ext cx="3657600" cy="443948"/>
          </a:xfrm>
        </p:spPr>
        <p:txBody>
          <a:bodyPr lIns="0" tIns="0" rIns="0" bIns="0">
            <a:noAutofit/>
          </a:bodyPr>
          <a:lstStyle>
            <a:lvl1pPr marL="0" indent="0">
              <a:buNone/>
              <a:defRPr sz="1400" b="0" i="0">
                <a:solidFill>
                  <a:schemeClr val="accent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5 subtitle goes here</a:t>
            </a:r>
          </a:p>
        </p:txBody>
      </p:sp>
      <p:sp>
        <p:nvSpPr>
          <p:cNvPr id="40" name="Text Placeholder 11">
            <a:extLst>
              <a:ext uri="{FF2B5EF4-FFF2-40B4-BE49-F238E27FC236}">
                <a16:creationId xmlns:a16="http://schemas.microsoft.com/office/drawing/2014/main" id="{3E9EBAFF-7BBC-09D8-BDE6-2A6497D9DCE4}"/>
              </a:ext>
            </a:extLst>
          </p:cNvPr>
          <p:cNvSpPr>
            <a:spLocks noGrp="1"/>
          </p:cNvSpPr>
          <p:nvPr>
            <p:ph type="body" sz="quarter" idx="34" hasCustomPrompt="1"/>
          </p:nvPr>
        </p:nvSpPr>
        <p:spPr>
          <a:xfrm>
            <a:off x="9792977" y="3166764"/>
            <a:ext cx="3657600" cy="443948"/>
          </a:xfrm>
        </p:spPr>
        <p:txBody>
          <a:bodyPr lIns="0" tIns="0" rIns="0" bIns="0">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6 title goes here</a:t>
            </a:r>
          </a:p>
        </p:txBody>
      </p:sp>
      <p:sp>
        <p:nvSpPr>
          <p:cNvPr id="41" name="Text Placeholder 11">
            <a:extLst>
              <a:ext uri="{FF2B5EF4-FFF2-40B4-BE49-F238E27FC236}">
                <a16:creationId xmlns:a16="http://schemas.microsoft.com/office/drawing/2014/main" id="{C4948FE0-99AB-6CCA-2CEE-E3B907B72A0D}"/>
              </a:ext>
            </a:extLst>
          </p:cNvPr>
          <p:cNvSpPr>
            <a:spLocks noGrp="1"/>
          </p:cNvSpPr>
          <p:nvPr>
            <p:ph type="body" sz="quarter" idx="35" hasCustomPrompt="1"/>
          </p:nvPr>
        </p:nvSpPr>
        <p:spPr>
          <a:xfrm>
            <a:off x="9792977" y="3669684"/>
            <a:ext cx="3657600" cy="443948"/>
          </a:xfrm>
        </p:spPr>
        <p:txBody>
          <a:bodyPr lIns="0" tIns="0" rIns="0" bIns="0">
            <a:noAutofit/>
          </a:bodyPr>
          <a:lstStyle>
            <a:lvl1pPr marL="0" indent="0">
              <a:buNone/>
              <a:defRPr sz="1400" b="0" i="0">
                <a:solidFill>
                  <a:schemeClr val="accent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6 subtitle goes here</a:t>
            </a:r>
          </a:p>
        </p:txBody>
      </p:sp>
      <p:sp>
        <p:nvSpPr>
          <p:cNvPr id="42" name="Text Placeholder 11">
            <a:extLst>
              <a:ext uri="{FF2B5EF4-FFF2-40B4-BE49-F238E27FC236}">
                <a16:creationId xmlns:a16="http://schemas.microsoft.com/office/drawing/2014/main" id="{44AFBFCE-CFFE-3EBF-BE3F-38C583D95B53}"/>
              </a:ext>
            </a:extLst>
          </p:cNvPr>
          <p:cNvSpPr>
            <a:spLocks noGrp="1"/>
          </p:cNvSpPr>
          <p:nvPr>
            <p:ph type="body" sz="quarter" idx="36" hasCustomPrompt="1"/>
          </p:nvPr>
        </p:nvSpPr>
        <p:spPr>
          <a:xfrm>
            <a:off x="9792977" y="4318908"/>
            <a:ext cx="3657600" cy="443948"/>
          </a:xfrm>
        </p:spPr>
        <p:txBody>
          <a:bodyPr lIns="0" tIns="0" rIns="0" bIns="0">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7 title goes here</a:t>
            </a:r>
          </a:p>
        </p:txBody>
      </p:sp>
      <p:sp>
        <p:nvSpPr>
          <p:cNvPr id="43" name="Text Placeholder 11">
            <a:extLst>
              <a:ext uri="{FF2B5EF4-FFF2-40B4-BE49-F238E27FC236}">
                <a16:creationId xmlns:a16="http://schemas.microsoft.com/office/drawing/2014/main" id="{2E1FABFC-B6DD-2777-4001-5D52930377D0}"/>
              </a:ext>
            </a:extLst>
          </p:cNvPr>
          <p:cNvSpPr>
            <a:spLocks noGrp="1"/>
          </p:cNvSpPr>
          <p:nvPr>
            <p:ph type="body" sz="quarter" idx="37" hasCustomPrompt="1"/>
          </p:nvPr>
        </p:nvSpPr>
        <p:spPr>
          <a:xfrm>
            <a:off x="9792977" y="4821828"/>
            <a:ext cx="3657600" cy="443948"/>
          </a:xfrm>
        </p:spPr>
        <p:txBody>
          <a:bodyPr lIns="0" tIns="0" rIns="0" bIns="0">
            <a:noAutofit/>
          </a:bodyPr>
          <a:lstStyle>
            <a:lvl1pPr marL="0" indent="0">
              <a:buNone/>
              <a:defRPr sz="1400" b="0" i="0">
                <a:solidFill>
                  <a:schemeClr val="accent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7 subtitle goes here</a:t>
            </a:r>
          </a:p>
        </p:txBody>
      </p:sp>
      <p:sp>
        <p:nvSpPr>
          <p:cNvPr id="44" name="Text Placeholder 11">
            <a:extLst>
              <a:ext uri="{FF2B5EF4-FFF2-40B4-BE49-F238E27FC236}">
                <a16:creationId xmlns:a16="http://schemas.microsoft.com/office/drawing/2014/main" id="{67207674-4514-F051-741A-B29446B3C446}"/>
              </a:ext>
            </a:extLst>
          </p:cNvPr>
          <p:cNvSpPr>
            <a:spLocks noGrp="1"/>
          </p:cNvSpPr>
          <p:nvPr>
            <p:ph type="body" sz="quarter" idx="38" hasCustomPrompt="1"/>
          </p:nvPr>
        </p:nvSpPr>
        <p:spPr>
          <a:xfrm>
            <a:off x="9792977" y="5480196"/>
            <a:ext cx="3657600" cy="443948"/>
          </a:xfrm>
        </p:spPr>
        <p:txBody>
          <a:bodyPr lIns="0" tIns="0" rIns="0" bIns="0">
            <a:noAutofit/>
          </a:bodyPr>
          <a:lstStyle>
            <a:lvl1pPr marL="0" indent="0">
              <a:buNone/>
              <a:defRPr sz="2000" b="0" i="0">
                <a:solidFill>
                  <a:schemeClr val="bg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8 title goes here</a:t>
            </a:r>
          </a:p>
        </p:txBody>
      </p:sp>
      <p:sp>
        <p:nvSpPr>
          <p:cNvPr id="45" name="Text Placeholder 11">
            <a:extLst>
              <a:ext uri="{FF2B5EF4-FFF2-40B4-BE49-F238E27FC236}">
                <a16:creationId xmlns:a16="http://schemas.microsoft.com/office/drawing/2014/main" id="{2E40D6F9-1BE8-46BB-3CB0-F088D4560861}"/>
              </a:ext>
            </a:extLst>
          </p:cNvPr>
          <p:cNvSpPr>
            <a:spLocks noGrp="1"/>
          </p:cNvSpPr>
          <p:nvPr>
            <p:ph type="body" sz="quarter" idx="39" hasCustomPrompt="1"/>
          </p:nvPr>
        </p:nvSpPr>
        <p:spPr>
          <a:xfrm>
            <a:off x="9792977" y="5983116"/>
            <a:ext cx="3657600" cy="443948"/>
          </a:xfrm>
        </p:spPr>
        <p:txBody>
          <a:bodyPr lIns="0" tIns="0" rIns="0" bIns="0">
            <a:noAutofit/>
          </a:bodyPr>
          <a:lstStyle>
            <a:lvl1pPr marL="0" indent="0">
              <a:buNone/>
              <a:defRPr sz="1400" b="0" i="0">
                <a:solidFill>
                  <a:schemeClr val="accent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8 subtitle goes here</a:t>
            </a:r>
          </a:p>
        </p:txBody>
      </p:sp>
    </p:spTree>
    <p:extLst>
      <p:ext uri="{BB962C8B-B14F-4D97-AF65-F5344CB8AC3E}">
        <p14:creationId xmlns:p14="http://schemas.microsoft.com/office/powerpoint/2010/main" val="2249862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ingle Column Text Slide ">
  <p:cSld name="Single Column Text Slide ">
    <p:spTree>
      <p:nvGrpSpPr>
        <p:cNvPr id="1" name="Shape 145"/>
        <p:cNvGrpSpPr/>
        <p:nvPr/>
      </p:nvGrpSpPr>
      <p:grpSpPr>
        <a:xfrm>
          <a:off x="0" y="0"/>
          <a:ext cx="0" cy="0"/>
          <a:chOff x="0" y="0"/>
          <a:chExt cx="0" cy="0"/>
        </a:xfrm>
      </p:grpSpPr>
      <p:sp>
        <p:nvSpPr>
          <p:cNvPr id="146" name="Google Shape;146;p37"/>
          <p:cNvSpPr txBox="1">
            <a:spLocks noGrp="1"/>
          </p:cNvSpPr>
          <p:nvPr>
            <p:ph type="body" idx="1"/>
          </p:nvPr>
        </p:nvSpPr>
        <p:spPr>
          <a:xfrm>
            <a:off x="473337" y="1600799"/>
            <a:ext cx="13151224" cy="5028005"/>
          </a:xfrm>
          <a:prstGeom prst="rect">
            <a:avLst/>
          </a:prstGeom>
          <a:noFill/>
          <a:ln>
            <a:noFill/>
          </a:ln>
        </p:spPr>
        <p:txBody>
          <a:bodyPr spcFirstLastPara="1" wrap="square" lIns="68575" tIns="34275" rIns="68575" bIns="34275" anchor="t" anchorCtr="0">
            <a:noAutofit/>
          </a:bodyPr>
          <a:lstStyle>
            <a:lvl1pPr marL="731520" marR="0" lvl="0" indent="-365760" algn="l" rtl="0">
              <a:lnSpc>
                <a:spcPct val="100000"/>
              </a:lnSpc>
              <a:spcBef>
                <a:spcPts val="1280"/>
              </a:spcBef>
              <a:spcAft>
                <a:spcPts val="0"/>
              </a:spcAft>
              <a:buClr>
                <a:schemeClr val="dk1"/>
              </a:buClr>
              <a:buSzPts val="1500"/>
              <a:buFont typeface="Arial"/>
              <a:buNone/>
              <a:defRPr sz="2400" b="0" i="0" u="none" strike="noStrike" cap="none">
                <a:solidFill>
                  <a:schemeClr val="dk1"/>
                </a:solidFill>
                <a:latin typeface="Arial"/>
                <a:ea typeface="Arial"/>
                <a:cs typeface="Arial"/>
                <a:sym typeface="Arial"/>
              </a:defRPr>
            </a:lvl1pPr>
            <a:lvl2pPr marL="1463040" marR="0" lvl="1" indent="-508000" algn="l" rtl="0">
              <a:lnSpc>
                <a:spcPct val="100000"/>
              </a:lnSpc>
              <a:spcBef>
                <a:spcPts val="640"/>
              </a:spcBef>
              <a:spcAft>
                <a:spcPts val="0"/>
              </a:spcAft>
              <a:buClr>
                <a:srgbClr val="AA9767"/>
              </a:buClr>
              <a:buSzPts val="1400"/>
              <a:buFont typeface="Arial"/>
              <a:buChar char="•"/>
              <a:defRPr sz="2240" b="0" i="0" u="none" strike="noStrike" cap="none">
                <a:solidFill>
                  <a:schemeClr val="dk1"/>
                </a:solidFill>
                <a:latin typeface="Montserrat"/>
                <a:ea typeface="Montserrat"/>
                <a:cs typeface="Montserrat"/>
                <a:sym typeface="Montserrat"/>
              </a:defRPr>
            </a:lvl2pPr>
            <a:lvl3pPr marL="2194560" marR="0" lvl="2" indent="-487680" algn="l" rtl="0">
              <a:lnSpc>
                <a:spcPct val="100000"/>
              </a:lnSpc>
              <a:spcBef>
                <a:spcPts val="640"/>
              </a:spcBef>
              <a:spcAft>
                <a:spcPts val="0"/>
              </a:spcAft>
              <a:buClr>
                <a:srgbClr val="AA9767"/>
              </a:buClr>
              <a:buSzPts val="1200"/>
              <a:buFont typeface="Montserrat"/>
              <a:buChar char="‒"/>
              <a:defRPr sz="1920" b="0" i="0" u="none" strike="noStrike" cap="none">
                <a:solidFill>
                  <a:schemeClr val="dk1"/>
                </a:solidFill>
                <a:latin typeface="Montserrat"/>
                <a:ea typeface="Montserrat"/>
                <a:cs typeface="Montserrat"/>
                <a:sym typeface="Montserrat"/>
              </a:defRPr>
            </a:lvl3pPr>
            <a:lvl4pPr marL="2926080" marR="0" lvl="3" indent="-477520" algn="l" rtl="0">
              <a:lnSpc>
                <a:spcPct val="100000"/>
              </a:lnSpc>
              <a:spcBef>
                <a:spcPts val="640"/>
              </a:spcBef>
              <a:spcAft>
                <a:spcPts val="0"/>
              </a:spcAft>
              <a:buClr>
                <a:srgbClr val="AA9767"/>
              </a:buClr>
              <a:buSzPts val="1100"/>
              <a:buFont typeface="Arial"/>
              <a:buChar char="•"/>
              <a:defRPr sz="1760" b="0" i="0" u="none" strike="noStrike" cap="none">
                <a:solidFill>
                  <a:schemeClr val="dk1"/>
                </a:solidFill>
                <a:latin typeface="Montserrat"/>
                <a:ea typeface="Montserrat"/>
                <a:cs typeface="Montserrat"/>
                <a:sym typeface="Montserrat"/>
              </a:defRPr>
            </a:lvl4pPr>
            <a:lvl5pPr marL="3657600" marR="0" lvl="4" indent="-457200" algn="l" rtl="0">
              <a:lnSpc>
                <a:spcPct val="100000"/>
              </a:lnSpc>
              <a:spcBef>
                <a:spcPts val="640"/>
              </a:spcBef>
              <a:spcAft>
                <a:spcPts val="0"/>
              </a:spcAft>
              <a:buClr>
                <a:srgbClr val="AA9767"/>
              </a:buClr>
              <a:buSzPts val="900"/>
              <a:buFont typeface="Montserrat"/>
              <a:buChar char="‒"/>
              <a:defRPr sz="1440" b="0" i="0" u="none" strike="noStrike" cap="none">
                <a:solidFill>
                  <a:schemeClr val="dk1"/>
                </a:solidFill>
                <a:latin typeface="Montserrat"/>
                <a:ea typeface="Montserrat"/>
                <a:cs typeface="Montserrat"/>
                <a:sym typeface="Montserrat"/>
              </a:defRPr>
            </a:lvl5pPr>
            <a:lvl6pPr marL="4389120" marR="0" lvl="5" indent="-508000"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Montserrat"/>
                <a:ea typeface="Montserrat"/>
                <a:cs typeface="Montserrat"/>
                <a:sym typeface="Montserrat"/>
              </a:defRPr>
            </a:lvl6pPr>
            <a:lvl7pPr marL="5120640" marR="0" lvl="6" indent="-508000"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Montserrat"/>
                <a:ea typeface="Montserrat"/>
                <a:cs typeface="Montserrat"/>
                <a:sym typeface="Montserrat"/>
              </a:defRPr>
            </a:lvl7pPr>
            <a:lvl8pPr marL="5852160" marR="0" lvl="7" indent="-508000"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Montserrat"/>
                <a:ea typeface="Montserrat"/>
                <a:cs typeface="Montserrat"/>
                <a:sym typeface="Montserrat"/>
              </a:defRPr>
            </a:lvl8pPr>
            <a:lvl9pPr marL="6583680" marR="0" lvl="8" indent="-508000"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Montserrat"/>
                <a:ea typeface="Montserrat"/>
                <a:cs typeface="Montserrat"/>
                <a:sym typeface="Montserrat"/>
              </a:defRPr>
            </a:lvl9pPr>
          </a:lstStyle>
          <a:p>
            <a:endParaRPr/>
          </a:p>
        </p:txBody>
      </p:sp>
      <p:sp>
        <p:nvSpPr>
          <p:cNvPr id="147" name="Google Shape;147;p37"/>
          <p:cNvSpPr txBox="1">
            <a:spLocks noGrp="1"/>
          </p:cNvSpPr>
          <p:nvPr>
            <p:ph type="body" idx="2"/>
          </p:nvPr>
        </p:nvSpPr>
        <p:spPr>
          <a:xfrm>
            <a:off x="473336" y="730658"/>
            <a:ext cx="13152019" cy="718600"/>
          </a:xfrm>
          <a:prstGeom prst="rect">
            <a:avLst/>
          </a:prstGeom>
          <a:noFill/>
          <a:ln>
            <a:noFill/>
          </a:ln>
        </p:spPr>
        <p:txBody>
          <a:bodyPr spcFirstLastPara="1" wrap="square" lIns="68575" tIns="34275" rIns="68575" bIns="34275" anchor="ctr" anchorCtr="0">
            <a:noAutofit/>
          </a:bodyPr>
          <a:lstStyle>
            <a:lvl1pPr marL="731520" marR="0" lvl="0" indent="-365760" algn="l" rtl="0">
              <a:lnSpc>
                <a:spcPct val="90000"/>
              </a:lnSpc>
              <a:spcBef>
                <a:spcPts val="1280"/>
              </a:spcBef>
              <a:spcAft>
                <a:spcPts val="0"/>
              </a:spcAft>
              <a:buClr>
                <a:schemeClr val="dk2"/>
              </a:buClr>
              <a:buSzPts val="2300"/>
              <a:buFont typeface="Arial"/>
              <a:buNone/>
              <a:defRPr sz="3680" b="1" i="0" u="none" strike="noStrike" cap="none">
                <a:solidFill>
                  <a:schemeClr val="dk2"/>
                </a:solidFill>
                <a:latin typeface="Arial"/>
                <a:ea typeface="Arial"/>
                <a:cs typeface="Arial"/>
                <a:sym typeface="Arial"/>
              </a:defRPr>
            </a:lvl1pPr>
            <a:lvl2pPr marL="1463040" marR="0" lvl="1" indent="-548640" algn="l" rtl="0">
              <a:lnSpc>
                <a:spcPct val="90000"/>
              </a:lnSpc>
              <a:spcBef>
                <a:spcPts val="640"/>
              </a:spcBef>
              <a:spcAft>
                <a:spcPts val="0"/>
              </a:spcAft>
              <a:buClr>
                <a:schemeClr val="dk1"/>
              </a:buClr>
              <a:buSzPts val="1800"/>
              <a:buFont typeface="Arial"/>
              <a:buChar char="•"/>
              <a:defRPr sz="2880" b="0" i="0" u="none" strike="noStrike" cap="none">
                <a:solidFill>
                  <a:schemeClr val="dk1"/>
                </a:solidFill>
                <a:latin typeface="Montserrat"/>
                <a:ea typeface="Montserrat"/>
                <a:cs typeface="Montserrat"/>
                <a:sym typeface="Montserrat"/>
              </a:defRPr>
            </a:lvl2pPr>
            <a:lvl3pPr marL="2194560" marR="0" lvl="2" indent="-518160" algn="l" rtl="0">
              <a:lnSpc>
                <a:spcPct val="90000"/>
              </a:lnSpc>
              <a:spcBef>
                <a:spcPts val="640"/>
              </a:spcBef>
              <a:spcAft>
                <a:spcPts val="0"/>
              </a:spcAft>
              <a:buClr>
                <a:schemeClr val="dk1"/>
              </a:buClr>
              <a:buSzPts val="1500"/>
              <a:buFont typeface="Arial"/>
              <a:buChar char="•"/>
              <a:defRPr sz="2400" b="0" i="0" u="none" strike="noStrike" cap="none">
                <a:solidFill>
                  <a:schemeClr val="dk1"/>
                </a:solidFill>
                <a:latin typeface="Montserrat"/>
                <a:ea typeface="Montserrat"/>
                <a:cs typeface="Montserrat"/>
                <a:sym typeface="Montserrat"/>
              </a:defRPr>
            </a:lvl3pPr>
            <a:lvl4pPr marL="2926080" marR="0" lvl="3" indent="-508000"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Montserrat"/>
                <a:ea typeface="Montserrat"/>
                <a:cs typeface="Montserrat"/>
                <a:sym typeface="Montserrat"/>
              </a:defRPr>
            </a:lvl4pPr>
            <a:lvl5pPr marL="3657600" marR="0" lvl="4" indent="-508000"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Montserrat"/>
                <a:ea typeface="Montserrat"/>
                <a:cs typeface="Montserrat"/>
                <a:sym typeface="Montserrat"/>
              </a:defRPr>
            </a:lvl5pPr>
            <a:lvl6pPr marL="4389120" marR="0" lvl="5" indent="-508000"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Montserrat"/>
                <a:ea typeface="Montserrat"/>
                <a:cs typeface="Montserrat"/>
                <a:sym typeface="Montserrat"/>
              </a:defRPr>
            </a:lvl6pPr>
            <a:lvl7pPr marL="5120640" marR="0" lvl="6" indent="-508000"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Montserrat"/>
                <a:ea typeface="Montserrat"/>
                <a:cs typeface="Montserrat"/>
                <a:sym typeface="Montserrat"/>
              </a:defRPr>
            </a:lvl7pPr>
            <a:lvl8pPr marL="5852160" marR="0" lvl="7" indent="-508000"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Montserrat"/>
                <a:ea typeface="Montserrat"/>
                <a:cs typeface="Montserrat"/>
                <a:sym typeface="Montserrat"/>
              </a:defRPr>
            </a:lvl8pPr>
            <a:lvl9pPr marL="6583680" marR="0" lvl="8" indent="-508000" algn="l" rtl="0">
              <a:lnSpc>
                <a:spcPct val="90000"/>
              </a:lnSpc>
              <a:spcBef>
                <a:spcPts val="640"/>
              </a:spcBef>
              <a:spcAft>
                <a:spcPts val="0"/>
              </a:spcAft>
              <a:buClr>
                <a:schemeClr val="dk1"/>
              </a:buClr>
              <a:buSzPts val="1400"/>
              <a:buFont typeface="Arial"/>
              <a:buChar char="•"/>
              <a:defRPr sz="2240" b="0" i="0" u="none" strike="noStrike" cap="none">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0194074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L - Title Slide - No imag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03950"/>
            <a:ext cx="8034728" cy="2286000"/>
          </a:xfrm>
          <a:prstGeom prst="rect">
            <a:avLst/>
          </a:prstGeom>
        </p:spPr>
        <p:txBody>
          <a:bodyPr anchor="b">
            <a:normAutofit/>
          </a:bodyPr>
          <a:lstStyle>
            <a:lvl1pPr algn="l">
              <a:defRPr sz="4800" spc="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914401" y="4114800"/>
            <a:ext cx="6400800" cy="914400"/>
          </a:xfrm>
        </p:spPr>
        <p:txBody>
          <a:bodyPr lIns="0" tIns="0" rIns="0" bIns="0"/>
          <a:lstStyle>
            <a:lvl1pPr marL="0" indent="0" algn="l">
              <a:buNone/>
              <a:defRPr sz="2400">
                <a:solidFill>
                  <a:schemeClr val="tx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18" name="Text Placeholder 9">
            <a:extLst>
              <a:ext uri="{FF2B5EF4-FFF2-40B4-BE49-F238E27FC236}">
                <a16:creationId xmlns:a16="http://schemas.microsoft.com/office/drawing/2014/main" id="{27334B48-12EC-0829-C99B-707EF963A0CE}"/>
              </a:ext>
            </a:extLst>
          </p:cNvPr>
          <p:cNvSpPr>
            <a:spLocks noGrp="1"/>
          </p:cNvSpPr>
          <p:nvPr>
            <p:ph type="body" sz="quarter" idx="13" hasCustomPrompt="1"/>
          </p:nvPr>
        </p:nvSpPr>
        <p:spPr>
          <a:xfrm>
            <a:off x="914399" y="914400"/>
            <a:ext cx="4572000" cy="228600"/>
          </a:xfrm>
        </p:spPr>
        <p:txBody>
          <a:bodyPr lIns="0" tIns="0" rIns="0" bIns="0">
            <a:noAutofit/>
          </a:bodyPr>
          <a:lstStyle>
            <a:lvl1pPr marL="0" indent="0">
              <a:buNone/>
              <a:defRPr sz="12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XX, 2023</a:t>
            </a:r>
          </a:p>
        </p:txBody>
      </p:sp>
      <p:sp>
        <p:nvSpPr>
          <p:cNvPr id="8" name="Text Placeholder 16">
            <a:extLst>
              <a:ext uri="{FF2B5EF4-FFF2-40B4-BE49-F238E27FC236}">
                <a16:creationId xmlns:a16="http://schemas.microsoft.com/office/drawing/2014/main" id="{44B67DD6-53A0-DEC2-D525-A7C1B42886C4}"/>
              </a:ext>
            </a:extLst>
          </p:cNvPr>
          <p:cNvSpPr>
            <a:spLocks noGrp="1"/>
          </p:cNvSpPr>
          <p:nvPr>
            <p:ph type="body" sz="quarter" idx="14" hasCustomPrompt="1"/>
          </p:nvPr>
        </p:nvSpPr>
        <p:spPr>
          <a:xfrm>
            <a:off x="914400" y="5334669"/>
            <a:ext cx="3657598" cy="228600"/>
          </a:xfrm>
        </p:spPr>
        <p:txBody>
          <a:bodyPr lIns="0" tIns="0" rIns="0" bIns="0">
            <a:noAutofit/>
          </a:bodyPr>
          <a:lstStyle>
            <a:lvl1pPr marL="0" indent="0">
              <a:buNone/>
              <a:defRPr sz="1400">
                <a:solidFill>
                  <a:schemeClr val="tx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a:t>Job Title Goes Here</a:t>
            </a:r>
          </a:p>
        </p:txBody>
      </p:sp>
      <p:sp>
        <p:nvSpPr>
          <p:cNvPr id="10" name="Text Placeholder 18">
            <a:extLst>
              <a:ext uri="{FF2B5EF4-FFF2-40B4-BE49-F238E27FC236}">
                <a16:creationId xmlns:a16="http://schemas.microsoft.com/office/drawing/2014/main" id="{348FC1C7-43F4-999B-A041-28742DFC0A95}"/>
              </a:ext>
            </a:extLst>
          </p:cNvPr>
          <p:cNvSpPr>
            <a:spLocks noGrp="1"/>
          </p:cNvSpPr>
          <p:nvPr>
            <p:ph type="body" sz="quarter" idx="15" hasCustomPrompt="1"/>
          </p:nvPr>
        </p:nvSpPr>
        <p:spPr>
          <a:xfrm>
            <a:off x="914400" y="5067969"/>
            <a:ext cx="3657600" cy="228600"/>
          </a:xfrm>
        </p:spPr>
        <p:txBody>
          <a:bodyPr lIns="0" tIns="0" rIns="0" bIns="0" anchor="b">
            <a:noAutofit/>
          </a:bodyPr>
          <a:lstStyle>
            <a:lvl1pPr marL="0" indent="0" algn="l">
              <a:buNone/>
              <a:defRPr sz="1400" b="1" i="0" cap="all" spc="201" baseline="0">
                <a:solidFill>
                  <a:schemeClr val="tx1"/>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LASTNAME</a:t>
            </a:r>
          </a:p>
        </p:txBody>
      </p:sp>
      <p:pic>
        <p:nvPicPr>
          <p:cNvPr id="6" name="Graphic 5">
            <a:extLst>
              <a:ext uri="{FF2B5EF4-FFF2-40B4-BE49-F238E27FC236}">
                <a16:creationId xmlns:a16="http://schemas.microsoft.com/office/drawing/2014/main" id="{EE4C2154-996B-E48E-2569-53C68C2269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6289041"/>
            <a:ext cx="14630401" cy="1940559"/>
          </a:xfrm>
          <a:prstGeom prst="rect">
            <a:avLst/>
          </a:prstGeom>
        </p:spPr>
      </p:pic>
      <p:pic>
        <p:nvPicPr>
          <p:cNvPr id="11" name="Picture 10">
            <a:extLst>
              <a:ext uri="{FF2B5EF4-FFF2-40B4-BE49-F238E27FC236}">
                <a16:creationId xmlns:a16="http://schemas.microsoft.com/office/drawing/2014/main" id="{C5E77A1B-5098-91A0-EF23-984DB21C2BC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14401" y="6988826"/>
            <a:ext cx="1828800" cy="554736"/>
          </a:xfrm>
          <a:prstGeom prst="rect">
            <a:avLst/>
          </a:prstGeom>
        </p:spPr>
      </p:pic>
      <p:sp>
        <p:nvSpPr>
          <p:cNvPr id="4" name="TextBox 3">
            <a:extLst>
              <a:ext uri="{FF2B5EF4-FFF2-40B4-BE49-F238E27FC236}">
                <a16:creationId xmlns:a16="http://schemas.microsoft.com/office/drawing/2014/main" id="{5384A8FC-0613-A92B-6471-06C8F65A58A1}"/>
              </a:ext>
            </a:extLst>
          </p:cNvPr>
          <p:cNvSpPr txBox="1"/>
          <p:nvPr/>
        </p:nvSpPr>
        <p:spPr>
          <a:xfrm>
            <a:off x="12289537" y="7941299"/>
            <a:ext cx="2213748" cy="138499"/>
          </a:xfrm>
          <a:prstGeom prst="rect">
            <a:avLst/>
          </a:prstGeom>
          <a:noFill/>
        </p:spPr>
        <p:txBody>
          <a:bodyPr wrap="none" lIns="0" tIns="0" rIns="0" bIns="0" rtlCol="0" anchor="ctr">
            <a:spAutoFit/>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900" b="0" i="0">
                <a:solidFill>
                  <a:schemeClr val="bg2">
                    <a:lumMod val="50000"/>
                  </a:schemeClr>
                </a:solidFill>
                <a:effectLst/>
                <a:latin typeface="+mn-lt"/>
              </a:rPr>
              <a:t>© 2023 ALTERYX, INC. All rights reserved.</a:t>
            </a:r>
            <a:endParaRPr lang="en-US" sz="900">
              <a:solidFill>
                <a:schemeClr val="bg2">
                  <a:lumMod val="50000"/>
                </a:schemeClr>
              </a:solidFill>
              <a:latin typeface="+mn-lt"/>
            </a:endParaRPr>
          </a:p>
        </p:txBody>
      </p:sp>
    </p:spTree>
    <p:extLst>
      <p:ext uri="{BB962C8B-B14F-4D97-AF65-F5344CB8AC3E}">
        <p14:creationId xmlns:p14="http://schemas.microsoft.com/office/powerpoint/2010/main" val="25969507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L - Title Slide - Photo">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0F7EFB-8719-3DB4-33F4-EBA2F739828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10" y="0"/>
            <a:ext cx="10027920" cy="8229600"/>
          </a:xfrm>
          <a:prstGeom prst="rect">
            <a:avLst/>
          </a:prstGeom>
        </p:spPr>
      </p:pic>
      <p:sp>
        <p:nvSpPr>
          <p:cNvPr id="2" name="Title 1"/>
          <p:cNvSpPr>
            <a:spLocks noGrp="1"/>
          </p:cNvSpPr>
          <p:nvPr>
            <p:ph type="ctrTitle" hasCustomPrompt="1"/>
          </p:nvPr>
        </p:nvSpPr>
        <p:spPr>
          <a:xfrm>
            <a:off x="914400" y="1603950"/>
            <a:ext cx="7135317" cy="2286000"/>
          </a:xfrm>
          <a:prstGeom prst="rect">
            <a:avLst/>
          </a:prstGeom>
        </p:spPr>
        <p:txBody>
          <a:bodyPr anchor="b">
            <a:normAutofit/>
          </a:bodyPr>
          <a:lstStyle>
            <a:lvl1pPr algn="l">
              <a:defRPr sz="4800" spc="0" baseline="0">
                <a:solidFill>
                  <a:schemeClr val="tx1"/>
                </a:solidFill>
              </a:defRPr>
            </a:lvl1pPr>
          </a:lstStyle>
          <a:p>
            <a:r>
              <a:rPr lang="en-US"/>
              <a:t>Click to edit master title style</a:t>
            </a:r>
          </a:p>
        </p:txBody>
      </p:sp>
      <p:sp>
        <p:nvSpPr>
          <p:cNvPr id="18" name="Picture Placeholder 16">
            <a:extLst>
              <a:ext uri="{FF2B5EF4-FFF2-40B4-BE49-F238E27FC236}">
                <a16:creationId xmlns:a16="http://schemas.microsoft.com/office/drawing/2014/main" id="{D53AE7F7-C6C3-58B7-13BF-CCB59662CBA8}"/>
              </a:ext>
            </a:extLst>
          </p:cNvPr>
          <p:cNvSpPr>
            <a:spLocks noGrp="1"/>
          </p:cNvSpPr>
          <p:nvPr>
            <p:ph type="pic" sz="quarter" idx="10" hasCustomPrompt="1"/>
          </p:nvPr>
        </p:nvSpPr>
        <p:spPr>
          <a:xfrm>
            <a:off x="8254999" y="0"/>
            <a:ext cx="6375401" cy="7820025"/>
          </a:xfrm>
          <a:custGeom>
            <a:avLst/>
            <a:gdLst>
              <a:gd name="connsiteX0" fmla="*/ 0 w 6400800"/>
              <a:gd name="connsiteY0" fmla="*/ 0 h 7772400"/>
              <a:gd name="connsiteX1" fmla="*/ 6400800 w 6400800"/>
              <a:gd name="connsiteY1" fmla="*/ 0 h 7772400"/>
              <a:gd name="connsiteX2" fmla="*/ 6400800 w 6400800"/>
              <a:gd name="connsiteY2" fmla="*/ 7772400 h 7772400"/>
              <a:gd name="connsiteX3" fmla="*/ 205283 w 6400800"/>
              <a:gd name="connsiteY3" fmla="*/ 7772400 h 7772400"/>
              <a:gd name="connsiteX4" fmla="*/ 1634338 w 6400800"/>
              <a:gd name="connsiteY4" fmla="*/ 4590136 h 7772400"/>
              <a:gd name="connsiteX5" fmla="*/ 1634338 w 6400800"/>
              <a:gd name="connsiteY5" fmla="*/ 3639464 h 777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0800" h="7772400">
                <a:moveTo>
                  <a:pt x="0" y="0"/>
                </a:moveTo>
                <a:lnTo>
                  <a:pt x="6400800" y="0"/>
                </a:lnTo>
                <a:lnTo>
                  <a:pt x="6400800" y="7772400"/>
                </a:lnTo>
                <a:lnTo>
                  <a:pt x="205283" y="7772400"/>
                </a:lnTo>
                <a:lnTo>
                  <a:pt x="1634338" y="4590136"/>
                </a:lnTo>
                <a:cubicBezTo>
                  <a:pt x="1770050" y="4287774"/>
                  <a:pt x="1770050" y="3941826"/>
                  <a:pt x="1634338" y="3639464"/>
                </a:cubicBezTo>
                <a:close/>
              </a:path>
            </a:pathLst>
          </a:custGeom>
          <a:solidFill>
            <a:schemeClr val="bg2">
              <a:lumMod val="90000"/>
            </a:schemeClr>
          </a:solidFill>
        </p:spPr>
        <p:txBody>
          <a:bodyPr wrap="square" anchor="ctr">
            <a:noAutofit/>
          </a:bodyPr>
          <a:lstStyle>
            <a:lvl1pPr algn="ctr">
              <a:defRPr sz="2400"/>
            </a:lvl1pPr>
          </a:lstStyle>
          <a:p>
            <a:r>
              <a:rPr lang="en-US" sz="1800"/>
              <a:t>Click to add photo</a:t>
            </a:r>
          </a:p>
        </p:txBody>
      </p:sp>
      <p:sp>
        <p:nvSpPr>
          <p:cNvPr id="10" name="Text Placeholder 9">
            <a:extLst>
              <a:ext uri="{FF2B5EF4-FFF2-40B4-BE49-F238E27FC236}">
                <a16:creationId xmlns:a16="http://schemas.microsoft.com/office/drawing/2014/main" id="{2CCED73A-4F76-6CC4-9822-F0F0D6744980}"/>
              </a:ext>
            </a:extLst>
          </p:cNvPr>
          <p:cNvSpPr>
            <a:spLocks noGrp="1"/>
          </p:cNvSpPr>
          <p:nvPr>
            <p:ph type="body" sz="quarter" idx="13" hasCustomPrompt="1"/>
          </p:nvPr>
        </p:nvSpPr>
        <p:spPr>
          <a:xfrm>
            <a:off x="914399" y="914400"/>
            <a:ext cx="4572000" cy="228600"/>
          </a:xfrm>
        </p:spPr>
        <p:txBody>
          <a:bodyPr lIns="0" tIns="0" rIns="0" bIns="0">
            <a:noAutofit/>
          </a:bodyPr>
          <a:lstStyle>
            <a:lvl1pPr marL="0" indent="0">
              <a:buNone/>
              <a:defRPr sz="12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XX, 2023</a:t>
            </a:r>
          </a:p>
        </p:txBody>
      </p:sp>
      <p:sp>
        <p:nvSpPr>
          <p:cNvPr id="3" name="Subtitle 2">
            <a:extLst>
              <a:ext uri="{FF2B5EF4-FFF2-40B4-BE49-F238E27FC236}">
                <a16:creationId xmlns:a16="http://schemas.microsoft.com/office/drawing/2014/main" id="{EA115949-A110-D660-13E8-4F367DC67C1D}"/>
              </a:ext>
            </a:extLst>
          </p:cNvPr>
          <p:cNvSpPr>
            <a:spLocks noGrp="1"/>
          </p:cNvSpPr>
          <p:nvPr>
            <p:ph type="subTitle" idx="1"/>
          </p:nvPr>
        </p:nvSpPr>
        <p:spPr>
          <a:xfrm>
            <a:off x="914401" y="4114800"/>
            <a:ext cx="6400800" cy="914400"/>
          </a:xfrm>
        </p:spPr>
        <p:txBody>
          <a:bodyPr lIns="0" tIns="0" rIns="0" bIns="0"/>
          <a:lstStyle>
            <a:lvl1pPr marL="0" indent="0" algn="l">
              <a:buNone/>
              <a:defRPr sz="2400">
                <a:solidFill>
                  <a:schemeClr val="tx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5" name="Text Placeholder 16">
            <a:extLst>
              <a:ext uri="{FF2B5EF4-FFF2-40B4-BE49-F238E27FC236}">
                <a16:creationId xmlns:a16="http://schemas.microsoft.com/office/drawing/2014/main" id="{4E4EDC2A-9A18-D093-EDC0-D34257306161}"/>
              </a:ext>
            </a:extLst>
          </p:cNvPr>
          <p:cNvSpPr>
            <a:spLocks noGrp="1"/>
          </p:cNvSpPr>
          <p:nvPr>
            <p:ph type="body" sz="quarter" idx="14" hasCustomPrompt="1"/>
          </p:nvPr>
        </p:nvSpPr>
        <p:spPr>
          <a:xfrm>
            <a:off x="914400" y="5334669"/>
            <a:ext cx="3657598" cy="228600"/>
          </a:xfrm>
        </p:spPr>
        <p:txBody>
          <a:bodyPr lIns="0" tIns="0" rIns="0" bIns="0">
            <a:noAutofit/>
          </a:bodyPr>
          <a:lstStyle>
            <a:lvl1pPr marL="0" indent="0">
              <a:buNone/>
              <a:defRPr sz="1400">
                <a:solidFill>
                  <a:schemeClr val="tx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a:t>Job Title Goes Here</a:t>
            </a:r>
          </a:p>
        </p:txBody>
      </p:sp>
      <p:sp>
        <p:nvSpPr>
          <p:cNvPr id="6" name="Text Placeholder 18">
            <a:extLst>
              <a:ext uri="{FF2B5EF4-FFF2-40B4-BE49-F238E27FC236}">
                <a16:creationId xmlns:a16="http://schemas.microsoft.com/office/drawing/2014/main" id="{6D0A6ECB-4073-945E-4581-25BBF8CCF5E7}"/>
              </a:ext>
            </a:extLst>
          </p:cNvPr>
          <p:cNvSpPr>
            <a:spLocks noGrp="1"/>
          </p:cNvSpPr>
          <p:nvPr>
            <p:ph type="body" sz="quarter" idx="15" hasCustomPrompt="1"/>
          </p:nvPr>
        </p:nvSpPr>
        <p:spPr>
          <a:xfrm>
            <a:off x="914400" y="5067969"/>
            <a:ext cx="3657600" cy="228600"/>
          </a:xfrm>
        </p:spPr>
        <p:txBody>
          <a:bodyPr lIns="0" tIns="0" rIns="0" bIns="0" anchor="b">
            <a:noAutofit/>
          </a:bodyPr>
          <a:lstStyle>
            <a:lvl1pPr marL="0" indent="0" algn="l">
              <a:buNone/>
              <a:defRPr sz="1400" b="1" i="0" cap="all" spc="201" baseline="0">
                <a:solidFill>
                  <a:schemeClr val="tx1"/>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LASTNAME</a:t>
            </a:r>
          </a:p>
        </p:txBody>
      </p:sp>
      <p:pic>
        <p:nvPicPr>
          <p:cNvPr id="11" name="Picture 10">
            <a:extLst>
              <a:ext uri="{FF2B5EF4-FFF2-40B4-BE49-F238E27FC236}">
                <a16:creationId xmlns:a16="http://schemas.microsoft.com/office/drawing/2014/main" id="{08A61848-20F4-E1B6-88E2-0C345D1CE86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69" y="6285967"/>
            <a:ext cx="14627862" cy="1943633"/>
          </a:xfrm>
          <a:prstGeom prst="rect">
            <a:avLst/>
          </a:prstGeom>
        </p:spPr>
      </p:pic>
      <p:pic>
        <p:nvPicPr>
          <p:cNvPr id="8" name="Picture 7">
            <a:extLst>
              <a:ext uri="{FF2B5EF4-FFF2-40B4-BE49-F238E27FC236}">
                <a16:creationId xmlns:a16="http://schemas.microsoft.com/office/drawing/2014/main" id="{D56F236A-6B4A-7D6B-1347-5F84091326B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14401" y="6988826"/>
            <a:ext cx="1828800" cy="554736"/>
          </a:xfrm>
          <a:prstGeom prst="rect">
            <a:avLst/>
          </a:prstGeom>
        </p:spPr>
      </p:pic>
      <p:sp>
        <p:nvSpPr>
          <p:cNvPr id="9" name="TextBox 8">
            <a:extLst>
              <a:ext uri="{FF2B5EF4-FFF2-40B4-BE49-F238E27FC236}">
                <a16:creationId xmlns:a16="http://schemas.microsoft.com/office/drawing/2014/main" id="{DB1D4836-E648-A954-EE9F-6A78EE6E9CD1}"/>
              </a:ext>
            </a:extLst>
          </p:cNvPr>
          <p:cNvSpPr txBox="1"/>
          <p:nvPr/>
        </p:nvSpPr>
        <p:spPr>
          <a:xfrm>
            <a:off x="12289537" y="7941299"/>
            <a:ext cx="2213748" cy="138499"/>
          </a:xfrm>
          <a:prstGeom prst="rect">
            <a:avLst/>
          </a:prstGeom>
          <a:noFill/>
        </p:spPr>
        <p:txBody>
          <a:bodyPr wrap="none" lIns="0" tIns="0" rIns="0" bIns="0" rtlCol="0" anchor="ctr">
            <a:spAutoFit/>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900" b="0" i="0">
                <a:solidFill>
                  <a:srgbClr val="99A8B2"/>
                </a:solidFill>
                <a:effectLst/>
                <a:latin typeface="+mn-lt"/>
              </a:rPr>
              <a:t>© 2023 ALTERYX, INC. All rights reserved.</a:t>
            </a:r>
            <a:endParaRPr lang="en-US" sz="900">
              <a:solidFill>
                <a:srgbClr val="99A8B2"/>
              </a:solidFill>
              <a:latin typeface="+mn-lt"/>
            </a:endParaRPr>
          </a:p>
        </p:txBody>
      </p:sp>
    </p:spTree>
    <p:extLst>
      <p:ext uri="{BB962C8B-B14F-4D97-AF65-F5344CB8AC3E}">
        <p14:creationId xmlns:p14="http://schemas.microsoft.com/office/powerpoint/2010/main" val="1659476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L - Title Slide - Customer">
    <p:bg>
      <p:bgPr>
        <a:gradFill>
          <a:gsLst>
            <a:gs pos="30000">
              <a:srgbClr val="001421"/>
            </a:gs>
            <a:gs pos="100000">
              <a:srgbClr val="00263E"/>
            </a:gs>
          </a:gsLst>
          <a:lin ang="1380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0C5E01-35B0-4125-2BBF-D1CD056F29B4}"/>
              </a:ext>
            </a:extLst>
          </p:cNvPr>
          <p:cNvPicPr>
            <a:picLocks noChangeAspect="1"/>
          </p:cNvPicPr>
          <p:nvPr/>
        </p:nvPicPr>
        <p:blipFill>
          <a:blip r:embed="rId2"/>
          <a:srcRect/>
          <a:stretch/>
        </p:blipFill>
        <p:spPr>
          <a:xfrm>
            <a:off x="0" y="0"/>
            <a:ext cx="14630400" cy="8229600"/>
          </a:xfrm>
          <a:prstGeom prst="rect">
            <a:avLst/>
          </a:prstGeom>
          <a:solidFill>
            <a:schemeClr val="bg1"/>
          </a:solidFill>
        </p:spPr>
      </p:pic>
      <p:sp>
        <p:nvSpPr>
          <p:cNvPr id="2" name="Title 1"/>
          <p:cNvSpPr>
            <a:spLocks noGrp="1"/>
          </p:cNvSpPr>
          <p:nvPr>
            <p:ph type="ctrTitle" hasCustomPrompt="1"/>
          </p:nvPr>
        </p:nvSpPr>
        <p:spPr>
          <a:xfrm>
            <a:off x="914401" y="1603950"/>
            <a:ext cx="6400800" cy="2286000"/>
          </a:xfrm>
          <a:prstGeom prst="rect">
            <a:avLst/>
          </a:prstGeom>
        </p:spPr>
        <p:txBody>
          <a:bodyPr anchor="b">
            <a:normAutofit/>
          </a:bodyPr>
          <a:lstStyle>
            <a:lvl1pPr algn="l">
              <a:defRPr sz="4800" spc="0" baseline="0">
                <a:solidFill>
                  <a:schemeClr val="tx1"/>
                </a:solidFill>
              </a:defRPr>
            </a:lvl1pPr>
          </a:lstStyle>
          <a:p>
            <a:r>
              <a:rPr lang="en-US"/>
              <a:t>Click to edit master title style</a:t>
            </a:r>
          </a:p>
        </p:txBody>
      </p:sp>
      <p:sp>
        <p:nvSpPr>
          <p:cNvPr id="11" name="Text Placeholder 9">
            <a:extLst>
              <a:ext uri="{FF2B5EF4-FFF2-40B4-BE49-F238E27FC236}">
                <a16:creationId xmlns:a16="http://schemas.microsoft.com/office/drawing/2014/main" id="{9B386FDC-41C0-39F2-3E35-604DAB4B5FA1}"/>
              </a:ext>
            </a:extLst>
          </p:cNvPr>
          <p:cNvSpPr>
            <a:spLocks noGrp="1"/>
          </p:cNvSpPr>
          <p:nvPr>
            <p:ph type="body" sz="quarter" idx="13" hasCustomPrompt="1"/>
          </p:nvPr>
        </p:nvSpPr>
        <p:spPr>
          <a:xfrm>
            <a:off x="914399" y="914400"/>
            <a:ext cx="4572000" cy="228600"/>
          </a:xfrm>
        </p:spPr>
        <p:txBody>
          <a:bodyPr lIns="0" tIns="0" rIns="0" bIns="0">
            <a:noAutofit/>
          </a:bodyPr>
          <a:lstStyle>
            <a:lvl1pPr marL="0" indent="0">
              <a:buNone/>
              <a:defRPr sz="1200" b="1" i="0" cap="all" spc="201" baseline="0">
                <a:solidFill>
                  <a:schemeClr val="tx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XX, 2023</a:t>
            </a:r>
          </a:p>
        </p:txBody>
      </p:sp>
      <p:sp>
        <p:nvSpPr>
          <p:cNvPr id="4" name="Subtitle 2">
            <a:extLst>
              <a:ext uri="{FF2B5EF4-FFF2-40B4-BE49-F238E27FC236}">
                <a16:creationId xmlns:a16="http://schemas.microsoft.com/office/drawing/2014/main" id="{1B18EFA5-82C1-1F4D-6FD5-D17B230D40B5}"/>
              </a:ext>
            </a:extLst>
          </p:cNvPr>
          <p:cNvSpPr>
            <a:spLocks noGrp="1"/>
          </p:cNvSpPr>
          <p:nvPr>
            <p:ph type="subTitle" idx="1"/>
          </p:nvPr>
        </p:nvSpPr>
        <p:spPr>
          <a:xfrm>
            <a:off x="914401" y="4114800"/>
            <a:ext cx="6400800" cy="914400"/>
          </a:xfrm>
        </p:spPr>
        <p:txBody>
          <a:bodyPr lIns="0" tIns="0" rIns="0" bIns="0"/>
          <a:lstStyle>
            <a:lvl1pPr marL="0" indent="0" algn="l">
              <a:buNone/>
              <a:defRPr sz="2400">
                <a:solidFill>
                  <a:schemeClr val="tx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5" name="Text Placeholder 16">
            <a:extLst>
              <a:ext uri="{FF2B5EF4-FFF2-40B4-BE49-F238E27FC236}">
                <a16:creationId xmlns:a16="http://schemas.microsoft.com/office/drawing/2014/main" id="{D001EBAA-86AF-5CA5-AD97-EE12F5915F81}"/>
              </a:ext>
            </a:extLst>
          </p:cNvPr>
          <p:cNvSpPr>
            <a:spLocks noGrp="1"/>
          </p:cNvSpPr>
          <p:nvPr>
            <p:ph type="body" sz="quarter" idx="14" hasCustomPrompt="1"/>
          </p:nvPr>
        </p:nvSpPr>
        <p:spPr>
          <a:xfrm>
            <a:off x="914400" y="5334669"/>
            <a:ext cx="3657598" cy="228600"/>
          </a:xfrm>
        </p:spPr>
        <p:txBody>
          <a:bodyPr lIns="0" tIns="0" rIns="0" bIns="0">
            <a:noAutofit/>
          </a:bodyPr>
          <a:lstStyle>
            <a:lvl1pPr marL="0" indent="0">
              <a:buNone/>
              <a:defRPr sz="1400">
                <a:solidFill>
                  <a:schemeClr val="tx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a:t>Job Title Goes Here</a:t>
            </a:r>
          </a:p>
        </p:txBody>
      </p:sp>
      <p:sp>
        <p:nvSpPr>
          <p:cNvPr id="6" name="Text Placeholder 18">
            <a:extLst>
              <a:ext uri="{FF2B5EF4-FFF2-40B4-BE49-F238E27FC236}">
                <a16:creationId xmlns:a16="http://schemas.microsoft.com/office/drawing/2014/main" id="{0038B672-771A-701B-6934-9E7AB0BF0CF2}"/>
              </a:ext>
            </a:extLst>
          </p:cNvPr>
          <p:cNvSpPr>
            <a:spLocks noGrp="1"/>
          </p:cNvSpPr>
          <p:nvPr>
            <p:ph type="body" sz="quarter" idx="15" hasCustomPrompt="1"/>
          </p:nvPr>
        </p:nvSpPr>
        <p:spPr>
          <a:xfrm>
            <a:off x="914400" y="5067969"/>
            <a:ext cx="3657600" cy="228600"/>
          </a:xfrm>
        </p:spPr>
        <p:txBody>
          <a:bodyPr lIns="0" tIns="0" rIns="0" bIns="0" anchor="b">
            <a:noAutofit/>
          </a:bodyPr>
          <a:lstStyle>
            <a:lvl1pPr marL="0" indent="0" algn="l">
              <a:buNone/>
              <a:defRPr sz="1400" b="1" i="0" cap="all" spc="201" baseline="0">
                <a:solidFill>
                  <a:schemeClr val="tx1"/>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LASTNAME</a:t>
            </a:r>
          </a:p>
        </p:txBody>
      </p:sp>
      <p:pic>
        <p:nvPicPr>
          <p:cNvPr id="14" name="Graphic 13">
            <a:extLst>
              <a:ext uri="{FF2B5EF4-FFF2-40B4-BE49-F238E27FC236}">
                <a16:creationId xmlns:a16="http://schemas.microsoft.com/office/drawing/2014/main" id="{F67FD18C-1520-B459-7212-88F2A52617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282851"/>
            <a:ext cx="14630399" cy="1940559"/>
          </a:xfrm>
          <a:prstGeom prst="rect">
            <a:avLst/>
          </a:prstGeom>
        </p:spPr>
      </p:pic>
      <p:pic>
        <p:nvPicPr>
          <p:cNvPr id="10" name="Picture 9">
            <a:extLst>
              <a:ext uri="{FF2B5EF4-FFF2-40B4-BE49-F238E27FC236}">
                <a16:creationId xmlns:a16="http://schemas.microsoft.com/office/drawing/2014/main" id="{B4C0AE46-6B34-627D-B97D-418ED839CED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14401" y="6988826"/>
            <a:ext cx="1828800" cy="554736"/>
          </a:xfrm>
          <a:prstGeom prst="rect">
            <a:avLst/>
          </a:prstGeom>
        </p:spPr>
      </p:pic>
      <p:sp>
        <p:nvSpPr>
          <p:cNvPr id="9" name="TextBox 8">
            <a:extLst>
              <a:ext uri="{FF2B5EF4-FFF2-40B4-BE49-F238E27FC236}">
                <a16:creationId xmlns:a16="http://schemas.microsoft.com/office/drawing/2014/main" id="{85C5D140-5B40-08A9-E8B4-F267BC325E25}"/>
              </a:ext>
            </a:extLst>
          </p:cNvPr>
          <p:cNvSpPr txBox="1"/>
          <p:nvPr/>
        </p:nvSpPr>
        <p:spPr>
          <a:xfrm>
            <a:off x="12289537" y="7941299"/>
            <a:ext cx="2213748" cy="138499"/>
          </a:xfrm>
          <a:prstGeom prst="rect">
            <a:avLst/>
          </a:prstGeom>
          <a:noFill/>
        </p:spPr>
        <p:txBody>
          <a:bodyPr wrap="none" lIns="0" tIns="0" rIns="0" bIns="0" rtlCol="0" anchor="ctr">
            <a:spAutoFit/>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900" b="0" i="0">
                <a:solidFill>
                  <a:schemeClr val="bg2">
                    <a:lumMod val="50000"/>
                  </a:schemeClr>
                </a:solidFill>
                <a:effectLst/>
                <a:latin typeface="+mn-lt"/>
              </a:rPr>
              <a:t>© 2023 ALTERYX, INC. All rights reserved.</a:t>
            </a:r>
            <a:endParaRPr lang="en-US" sz="900">
              <a:solidFill>
                <a:schemeClr val="bg2">
                  <a:lumMod val="50000"/>
                </a:schemeClr>
              </a:solidFill>
              <a:latin typeface="+mn-lt"/>
            </a:endParaRPr>
          </a:p>
        </p:txBody>
      </p:sp>
    </p:spTree>
    <p:extLst>
      <p:ext uri="{BB962C8B-B14F-4D97-AF65-F5344CB8AC3E}">
        <p14:creationId xmlns:p14="http://schemas.microsoft.com/office/powerpoint/2010/main" val="4027974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L - Agenda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014620"/>
            <a:ext cx="2743200" cy="914400"/>
          </a:xfrm>
          <a:prstGeom prst="rect">
            <a:avLst/>
          </a:prstGeom>
        </p:spPr>
        <p:txBody>
          <a:bodyPr anchor="t">
            <a:noAutofit/>
          </a:bodyPr>
          <a:lstStyle>
            <a:lvl1pPr algn="l">
              <a:defRPr sz="3200" spc="0" baseline="0">
                <a:solidFill>
                  <a:schemeClr val="tx1"/>
                </a:solidFill>
              </a:defRPr>
            </a:lvl1pPr>
          </a:lstStyle>
          <a:p>
            <a:r>
              <a:rPr lang="en-US"/>
              <a:t>Agenda</a:t>
            </a:r>
          </a:p>
        </p:txBody>
      </p:sp>
      <p:sp>
        <p:nvSpPr>
          <p:cNvPr id="12" name="Text Placeholder 11">
            <a:extLst>
              <a:ext uri="{FF2B5EF4-FFF2-40B4-BE49-F238E27FC236}">
                <a16:creationId xmlns:a16="http://schemas.microsoft.com/office/drawing/2014/main" id="{A7E21D90-0371-ACCD-797A-4ED5141F51DA}"/>
              </a:ext>
            </a:extLst>
          </p:cNvPr>
          <p:cNvSpPr>
            <a:spLocks noGrp="1"/>
          </p:cNvSpPr>
          <p:nvPr>
            <p:ph type="body" sz="quarter" idx="10" hasCustomPrompt="1"/>
          </p:nvPr>
        </p:nvSpPr>
        <p:spPr>
          <a:xfrm>
            <a:off x="5239265" y="2014620"/>
            <a:ext cx="3657600" cy="443948"/>
          </a:xfrm>
        </p:spPr>
        <p:txBody>
          <a:bodyPr lIns="0" tIns="0" rIns="0" bIns="0">
            <a:no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1 title goes here</a:t>
            </a:r>
          </a:p>
        </p:txBody>
      </p:sp>
      <p:sp>
        <p:nvSpPr>
          <p:cNvPr id="21" name="Text Placeholder 2">
            <a:extLst>
              <a:ext uri="{FF2B5EF4-FFF2-40B4-BE49-F238E27FC236}">
                <a16:creationId xmlns:a16="http://schemas.microsoft.com/office/drawing/2014/main" id="{AD833762-6B99-B0E8-50EC-9B77798E3EFE}"/>
              </a:ext>
            </a:extLst>
          </p:cNvPr>
          <p:cNvSpPr>
            <a:spLocks noGrp="1"/>
          </p:cNvSpPr>
          <p:nvPr>
            <p:ph type="body" idx="1" hasCustomPrompt="1"/>
          </p:nvPr>
        </p:nvSpPr>
        <p:spPr>
          <a:xfrm>
            <a:off x="4553464" y="2001368"/>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01</a:t>
            </a:r>
          </a:p>
        </p:txBody>
      </p:sp>
      <p:sp>
        <p:nvSpPr>
          <p:cNvPr id="29" name="Text Placeholder 2">
            <a:extLst>
              <a:ext uri="{FF2B5EF4-FFF2-40B4-BE49-F238E27FC236}">
                <a16:creationId xmlns:a16="http://schemas.microsoft.com/office/drawing/2014/main" id="{78EBA272-2711-32B4-4CC6-F0BC6D7B36B7}"/>
              </a:ext>
            </a:extLst>
          </p:cNvPr>
          <p:cNvSpPr>
            <a:spLocks noGrp="1"/>
          </p:cNvSpPr>
          <p:nvPr>
            <p:ph type="body" idx="18" hasCustomPrompt="1"/>
          </p:nvPr>
        </p:nvSpPr>
        <p:spPr>
          <a:xfrm>
            <a:off x="4553464" y="3158436"/>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02</a:t>
            </a:r>
          </a:p>
        </p:txBody>
      </p:sp>
      <p:sp>
        <p:nvSpPr>
          <p:cNvPr id="30" name="Text Placeholder 2">
            <a:extLst>
              <a:ext uri="{FF2B5EF4-FFF2-40B4-BE49-F238E27FC236}">
                <a16:creationId xmlns:a16="http://schemas.microsoft.com/office/drawing/2014/main" id="{5AD64F7D-F7F1-30AB-C702-53A3CD6859AF}"/>
              </a:ext>
            </a:extLst>
          </p:cNvPr>
          <p:cNvSpPr>
            <a:spLocks noGrp="1"/>
          </p:cNvSpPr>
          <p:nvPr>
            <p:ph type="body" idx="19" hasCustomPrompt="1"/>
          </p:nvPr>
        </p:nvSpPr>
        <p:spPr>
          <a:xfrm>
            <a:off x="4553464" y="4315504"/>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03</a:t>
            </a:r>
          </a:p>
        </p:txBody>
      </p:sp>
      <p:sp>
        <p:nvSpPr>
          <p:cNvPr id="31" name="Text Placeholder 2">
            <a:extLst>
              <a:ext uri="{FF2B5EF4-FFF2-40B4-BE49-F238E27FC236}">
                <a16:creationId xmlns:a16="http://schemas.microsoft.com/office/drawing/2014/main" id="{7571A620-655B-772B-9E00-B4B9E48B5271}"/>
              </a:ext>
            </a:extLst>
          </p:cNvPr>
          <p:cNvSpPr>
            <a:spLocks noGrp="1"/>
          </p:cNvSpPr>
          <p:nvPr>
            <p:ph type="body" idx="20" hasCustomPrompt="1"/>
          </p:nvPr>
        </p:nvSpPr>
        <p:spPr>
          <a:xfrm>
            <a:off x="4553464" y="5464762"/>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04</a:t>
            </a:r>
          </a:p>
        </p:txBody>
      </p:sp>
      <p:sp>
        <p:nvSpPr>
          <p:cNvPr id="32" name="Text Placeholder 2">
            <a:extLst>
              <a:ext uri="{FF2B5EF4-FFF2-40B4-BE49-F238E27FC236}">
                <a16:creationId xmlns:a16="http://schemas.microsoft.com/office/drawing/2014/main" id="{2E22D961-DFD9-DA38-3DD7-7E80EA84AF96}"/>
              </a:ext>
            </a:extLst>
          </p:cNvPr>
          <p:cNvSpPr>
            <a:spLocks noGrp="1"/>
          </p:cNvSpPr>
          <p:nvPr>
            <p:ph type="body" idx="21" hasCustomPrompt="1"/>
          </p:nvPr>
        </p:nvSpPr>
        <p:spPr>
          <a:xfrm>
            <a:off x="9125465" y="2001368"/>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05</a:t>
            </a:r>
          </a:p>
        </p:txBody>
      </p:sp>
      <p:sp>
        <p:nvSpPr>
          <p:cNvPr id="33" name="Text Placeholder 2">
            <a:extLst>
              <a:ext uri="{FF2B5EF4-FFF2-40B4-BE49-F238E27FC236}">
                <a16:creationId xmlns:a16="http://schemas.microsoft.com/office/drawing/2014/main" id="{BBCA80F9-0FFC-A406-7EDE-91E184B428E7}"/>
              </a:ext>
            </a:extLst>
          </p:cNvPr>
          <p:cNvSpPr>
            <a:spLocks noGrp="1"/>
          </p:cNvSpPr>
          <p:nvPr>
            <p:ph type="body" idx="22" hasCustomPrompt="1"/>
          </p:nvPr>
        </p:nvSpPr>
        <p:spPr>
          <a:xfrm>
            <a:off x="9125465" y="3158436"/>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06</a:t>
            </a:r>
          </a:p>
        </p:txBody>
      </p:sp>
      <p:sp>
        <p:nvSpPr>
          <p:cNvPr id="34" name="Text Placeholder 2">
            <a:extLst>
              <a:ext uri="{FF2B5EF4-FFF2-40B4-BE49-F238E27FC236}">
                <a16:creationId xmlns:a16="http://schemas.microsoft.com/office/drawing/2014/main" id="{734369AC-292F-D7D4-7FCA-605CAA7826AC}"/>
              </a:ext>
            </a:extLst>
          </p:cNvPr>
          <p:cNvSpPr>
            <a:spLocks noGrp="1"/>
          </p:cNvSpPr>
          <p:nvPr>
            <p:ph type="body" idx="23" hasCustomPrompt="1"/>
          </p:nvPr>
        </p:nvSpPr>
        <p:spPr>
          <a:xfrm>
            <a:off x="9125465" y="4315504"/>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07</a:t>
            </a:r>
          </a:p>
        </p:txBody>
      </p:sp>
      <p:sp>
        <p:nvSpPr>
          <p:cNvPr id="35" name="Text Placeholder 2">
            <a:extLst>
              <a:ext uri="{FF2B5EF4-FFF2-40B4-BE49-F238E27FC236}">
                <a16:creationId xmlns:a16="http://schemas.microsoft.com/office/drawing/2014/main" id="{578D23AA-77D6-A23D-9322-028FE60B62A9}"/>
              </a:ext>
            </a:extLst>
          </p:cNvPr>
          <p:cNvSpPr>
            <a:spLocks noGrp="1"/>
          </p:cNvSpPr>
          <p:nvPr>
            <p:ph type="body" idx="24" hasCustomPrompt="1"/>
          </p:nvPr>
        </p:nvSpPr>
        <p:spPr>
          <a:xfrm>
            <a:off x="9125465" y="5464762"/>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08</a:t>
            </a:r>
          </a:p>
        </p:txBody>
      </p:sp>
      <p:sp>
        <p:nvSpPr>
          <p:cNvPr id="3" name="Slide Number Placeholder 5">
            <a:extLst>
              <a:ext uri="{FF2B5EF4-FFF2-40B4-BE49-F238E27FC236}">
                <a16:creationId xmlns:a16="http://schemas.microsoft.com/office/drawing/2014/main" id="{80EE4B76-EA41-D7BE-9BDC-4846BB0C4E3F}"/>
              </a:ext>
            </a:extLst>
          </p:cNvPr>
          <p:cNvSpPr>
            <a:spLocks noGrp="1"/>
          </p:cNvSpPr>
          <p:nvPr>
            <p:ph type="sldNum" sz="quarter" idx="4"/>
          </p:nvPr>
        </p:nvSpPr>
        <p:spPr>
          <a:xfrm>
            <a:off x="13714021" y="7620001"/>
            <a:ext cx="459180" cy="438150"/>
          </a:xfrm>
          <a:prstGeom prst="rect">
            <a:avLst/>
          </a:prstGeom>
        </p:spPr>
        <p:txBody>
          <a:bodyPr vert="horz" lIns="0" tIns="0" rIns="0" bIns="0" rtlCol="0" anchor="ctr"/>
          <a:lstStyle>
            <a:lvl1pPr algn="l">
              <a:defRPr sz="900" b="0" i="0" spc="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6" name="Text Placeholder 11">
            <a:extLst>
              <a:ext uri="{FF2B5EF4-FFF2-40B4-BE49-F238E27FC236}">
                <a16:creationId xmlns:a16="http://schemas.microsoft.com/office/drawing/2014/main" id="{FD9DDE71-B402-A58A-D34E-0DF70B58A7FA}"/>
              </a:ext>
            </a:extLst>
          </p:cNvPr>
          <p:cNvSpPr>
            <a:spLocks noGrp="1"/>
          </p:cNvSpPr>
          <p:nvPr>
            <p:ph type="body" sz="quarter" idx="25" hasCustomPrompt="1"/>
          </p:nvPr>
        </p:nvSpPr>
        <p:spPr>
          <a:xfrm>
            <a:off x="5239265" y="2517540"/>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1 subtitle goes here</a:t>
            </a:r>
          </a:p>
        </p:txBody>
      </p:sp>
      <p:sp>
        <p:nvSpPr>
          <p:cNvPr id="11" name="Text Placeholder 11">
            <a:extLst>
              <a:ext uri="{FF2B5EF4-FFF2-40B4-BE49-F238E27FC236}">
                <a16:creationId xmlns:a16="http://schemas.microsoft.com/office/drawing/2014/main" id="{6B7D9390-4D65-6BB8-6C07-69497A57335C}"/>
              </a:ext>
            </a:extLst>
          </p:cNvPr>
          <p:cNvSpPr>
            <a:spLocks noGrp="1"/>
          </p:cNvSpPr>
          <p:nvPr>
            <p:ph type="body" sz="quarter" idx="26" hasCustomPrompt="1"/>
          </p:nvPr>
        </p:nvSpPr>
        <p:spPr>
          <a:xfrm>
            <a:off x="5239265" y="3166764"/>
            <a:ext cx="3657600" cy="443948"/>
          </a:xfrm>
        </p:spPr>
        <p:txBody>
          <a:bodyPr lIns="0" tIns="0" rIns="0" bIns="0">
            <a:no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2 title goes here</a:t>
            </a:r>
          </a:p>
        </p:txBody>
      </p:sp>
      <p:sp>
        <p:nvSpPr>
          <p:cNvPr id="13" name="Text Placeholder 11">
            <a:extLst>
              <a:ext uri="{FF2B5EF4-FFF2-40B4-BE49-F238E27FC236}">
                <a16:creationId xmlns:a16="http://schemas.microsoft.com/office/drawing/2014/main" id="{88BFA9DE-4E02-E191-28E2-A9FDEE19454E}"/>
              </a:ext>
            </a:extLst>
          </p:cNvPr>
          <p:cNvSpPr>
            <a:spLocks noGrp="1"/>
          </p:cNvSpPr>
          <p:nvPr>
            <p:ph type="body" sz="quarter" idx="27" hasCustomPrompt="1"/>
          </p:nvPr>
        </p:nvSpPr>
        <p:spPr>
          <a:xfrm>
            <a:off x="5239265" y="3669684"/>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2 subtitle goes here</a:t>
            </a:r>
          </a:p>
        </p:txBody>
      </p:sp>
      <p:sp>
        <p:nvSpPr>
          <p:cNvPr id="22" name="Text Placeholder 11">
            <a:extLst>
              <a:ext uri="{FF2B5EF4-FFF2-40B4-BE49-F238E27FC236}">
                <a16:creationId xmlns:a16="http://schemas.microsoft.com/office/drawing/2014/main" id="{1CF48711-BD98-0B2D-9F36-2906D538C312}"/>
              </a:ext>
            </a:extLst>
          </p:cNvPr>
          <p:cNvSpPr>
            <a:spLocks noGrp="1"/>
          </p:cNvSpPr>
          <p:nvPr>
            <p:ph type="body" sz="quarter" idx="28" hasCustomPrompt="1"/>
          </p:nvPr>
        </p:nvSpPr>
        <p:spPr>
          <a:xfrm>
            <a:off x="5239265" y="4318908"/>
            <a:ext cx="3657600" cy="443948"/>
          </a:xfrm>
        </p:spPr>
        <p:txBody>
          <a:bodyPr lIns="0" tIns="0" rIns="0" bIns="0">
            <a:no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3 title goes here</a:t>
            </a:r>
          </a:p>
        </p:txBody>
      </p:sp>
      <p:sp>
        <p:nvSpPr>
          <p:cNvPr id="23" name="Text Placeholder 11">
            <a:extLst>
              <a:ext uri="{FF2B5EF4-FFF2-40B4-BE49-F238E27FC236}">
                <a16:creationId xmlns:a16="http://schemas.microsoft.com/office/drawing/2014/main" id="{CD84EDC9-936A-C642-06DC-A9526C18FBC4}"/>
              </a:ext>
            </a:extLst>
          </p:cNvPr>
          <p:cNvSpPr>
            <a:spLocks noGrp="1"/>
          </p:cNvSpPr>
          <p:nvPr>
            <p:ph type="body" sz="quarter" idx="29" hasCustomPrompt="1"/>
          </p:nvPr>
        </p:nvSpPr>
        <p:spPr>
          <a:xfrm>
            <a:off x="5239265" y="4821828"/>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3 subtitle goes here</a:t>
            </a:r>
          </a:p>
        </p:txBody>
      </p:sp>
      <p:sp>
        <p:nvSpPr>
          <p:cNvPr id="24" name="Text Placeholder 11">
            <a:extLst>
              <a:ext uri="{FF2B5EF4-FFF2-40B4-BE49-F238E27FC236}">
                <a16:creationId xmlns:a16="http://schemas.microsoft.com/office/drawing/2014/main" id="{B6009028-4374-F5A7-DCBA-9DFBA4ECAD7D}"/>
              </a:ext>
            </a:extLst>
          </p:cNvPr>
          <p:cNvSpPr>
            <a:spLocks noGrp="1"/>
          </p:cNvSpPr>
          <p:nvPr>
            <p:ph type="body" sz="quarter" idx="30" hasCustomPrompt="1"/>
          </p:nvPr>
        </p:nvSpPr>
        <p:spPr>
          <a:xfrm>
            <a:off x="5239265" y="5480196"/>
            <a:ext cx="3657600" cy="443948"/>
          </a:xfrm>
        </p:spPr>
        <p:txBody>
          <a:bodyPr lIns="0" tIns="0" rIns="0" bIns="0">
            <a:no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4 title goes here</a:t>
            </a:r>
          </a:p>
        </p:txBody>
      </p:sp>
      <p:sp>
        <p:nvSpPr>
          <p:cNvPr id="25" name="Text Placeholder 11">
            <a:extLst>
              <a:ext uri="{FF2B5EF4-FFF2-40B4-BE49-F238E27FC236}">
                <a16:creationId xmlns:a16="http://schemas.microsoft.com/office/drawing/2014/main" id="{18913F76-460C-3221-2FEC-EC9C65727A70}"/>
              </a:ext>
            </a:extLst>
          </p:cNvPr>
          <p:cNvSpPr>
            <a:spLocks noGrp="1"/>
          </p:cNvSpPr>
          <p:nvPr>
            <p:ph type="body" sz="quarter" idx="31" hasCustomPrompt="1"/>
          </p:nvPr>
        </p:nvSpPr>
        <p:spPr>
          <a:xfrm>
            <a:off x="5239265" y="5983116"/>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4 subtitle goes here</a:t>
            </a:r>
          </a:p>
        </p:txBody>
      </p:sp>
      <p:sp>
        <p:nvSpPr>
          <p:cNvPr id="26" name="Text Placeholder 11">
            <a:extLst>
              <a:ext uri="{FF2B5EF4-FFF2-40B4-BE49-F238E27FC236}">
                <a16:creationId xmlns:a16="http://schemas.microsoft.com/office/drawing/2014/main" id="{82C91C47-1B4A-A13A-5CFE-224C95FCD19D}"/>
              </a:ext>
            </a:extLst>
          </p:cNvPr>
          <p:cNvSpPr>
            <a:spLocks noGrp="1"/>
          </p:cNvSpPr>
          <p:nvPr>
            <p:ph type="body" sz="quarter" idx="32" hasCustomPrompt="1"/>
          </p:nvPr>
        </p:nvSpPr>
        <p:spPr>
          <a:xfrm>
            <a:off x="9792977" y="2014620"/>
            <a:ext cx="3657600" cy="443948"/>
          </a:xfrm>
        </p:spPr>
        <p:txBody>
          <a:bodyPr lIns="0" tIns="0" rIns="0" bIns="0">
            <a:no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5 title goes here</a:t>
            </a:r>
          </a:p>
        </p:txBody>
      </p:sp>
      <p:sp>
        <p:nvSpPr>
          <p:cNvPr id="27" name="Text Placeholder 11">
            <a:extLst>
              <a:ext uri="{FF2B5EF4-FFF2-40B4-BE49-F238E27FC236}">
                <a16:creationId xmlns:a16="http://schemas.microsoft.com/office/drawing/2014/main" id="{245FAB29-AC0D-5063-D911-4625074360A8}"/>
              </a:ext>
            </a:extLst>
          </p:cNvPr>
          <p:cNvSpPr>
            <a:spLocks noGrp="1"/>
          </p:cNvSpPr>
          <p:nvPr>
            <p:ph type="body" sz="quarter" idx="33" hasCustomPrompt="1"/>
          </p:nvPr>
        </p:nvSpPr>
        <p:spPr>
          <a:xfrm>
            <a:off x="9792977" y="2517540"/>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5 subtitle goes here</a:t>
            </a:r>
          </a:p>
        </p:txBody>
      </p:sp>
      <p:sp>
        <p:nvSpPr>
          <p:cNvPr id="28" name="Text Placeholder 11">
            <a:extLst>
              <a:ext uri="{FF2B5EF4-FFF2-40B4-BE49-F238E27FC236}">
                <a16:creationId xmlns:a16="http://schemas.microsoft.com/office/drawing/2014/main" id="{B450CFFA-91B2-51FA-79C6-44AC56ACEAF0}"/>
              </a:ext>
            </a:extLst>
          </p:cNvPr>
          <p:cNvSpPr>
            <a:spLocks noGrp="1"/>
          </p:cNvSpPr>
          <p:nvPr>
            <p:ph type="body" sz="quarter" idx="34" hasCustomPrompt="1"/>
          </p:nvPr>
        </p:nvSpPr>
        <p:spPr>
          <a:xfrm>
            <a:off x="9792977" y="3166764"/>
            <a:ext cx="3657600" cy="443948"/>
          </a:xfrm>
        </p:spPr>
        <p:txBody>
          <a:bodyPr lIns="0" tIns="0" rIns="0" bIns="0">
            <a:no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6 title goes here</a:t>
            </a:r>
          </a:p>
        </p:txBody>
      </p:sp>
      <p:sp>
        <p:nvSpPr>
          <p:cNvPr id="36" name="Text Placeholder 11">
            <a:extLst>
              <a:ext uri="{FF2B5EF4-FFF2-40B4-BE49-F238E27FC236}">
                <a16:creationId xmlns:a16="http://schemas.microsoft.com/office/drawing/2014/main" id="{60AA9CBB-6544-8CEA-55E2-5BA274B72073}"/>
              </a:ext>
            </a:extLst>
          </p:cNvPr>
          <p:cNvSpPr>
            <a:spLocks noGrp="1"/>
          </p:cNvSpPr>
          <p:nvPr>
            <p:ph type="body" sz="quarter" idx="35" hasCustomPrompt="1"/>
          </p:nvPr>
        </p:nvSpPr>
        <p:spPr>
          <a:xfrm>
            <a:off x="9792977" y="3669684"/>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6 subtitle goes here</a:t>
            </a:r>
          </a:p>
        </p:txBody>
      </p:sp>
      <p:sp>
        <p:nvSpPr>
          <p:cNvPr id="37" name="Text Placeholder 11">
            <a:extLst>
              <a:ext uri="{FF2B5EF4-FFF2-40B4-BE49-F238E27FC236}">
                <a16:creationId xmlns:a16="http://schemas.microsoft.com/office/drawing/2014/main" id="{C89F33DA-0A54-5583-CB20-2E6DB1609751}"/>
              </a:ext>
            </a:extLst>
          </p:cNvPr>
          <p:cNvSpPr>
            <a:spLocks noGrp="1"/>
          </p:cNvSpPr>
          <p:nvPr>
            <p:ph type="body" sz="quarter" idx="36" hasCustomPrompt="1"/>
          </p:nvPr>
        </p:nvSpPr>
        <p:spPr>
          <a:xfrm>
            <a:off x="9792977" y="4318908"/>
            <a:ext cx="3657600" cy="443948"/>
          </a:xfrm>
        </p:spPr>
        <p:txBody>
          <a:bodyPr lIns="0" tIns="0" rIns="0" bIns="0">
            <a:no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7 title goes here</a:t>
            </a:r>
          </a:p>
        </p:txBody>
      </p:sp>
      <p:sp>
        <p:nvSpPr>
          <p:cNvPr id="38" name="Text Placeholder 11">
            <a:extLst>
              <a:ext uri="{FF2B5EF4-FFF2-40B4-BE49-F238E27FC236}">
                <a16:creationId xmlns:a16="http://schemas.microsoft.com/office/drawing/2014/main" id="{091A6F9B-E6C4-6E3B-DA61-A97E54805717}"/>
              </a:ext>
            </a:extLst>
          </p:cNvPr>
          <p:cNvSpPr>
            <a:spLocks noGrp="1"/>
          </p:cNvSpPr>
          <p:nvPr>
            <p:ph type="body" sz="quarter" idx="37" hasCustomPrompt="1"/>
          </p:nvPr>
        </p:nvSpPr>
        <p:spPr>
          <a:xfrm>
            <a:off x="9792977" y="4821828"/>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7 subtitle goes here</a:t>
            </a:r>
          </a:p>
        </p:txBody>
      </p:sp>
      <p:sp>
        <p:nvSpPr>
          <p:cNvPr id="39" name="Text Placeholder 11">
            <a:extLst>
              <a:ext uri="{FF2B5EF4-FFF2-40B4-BE49-F238E27FC236}">
                <a16:creationId xmlns:a16="http://schemas.microsoft.com/office/drawing/2014/main" id="{B5F9CDCE-4DB9-AE54-8672-07C5A61BC70C}"/>
              </a:ext>
            </a:extLst>
          </p:cNvPr>
          <p:cNvSpPr>
            <a:spLocks noGrp="1"/>
          </p:cNvSpPr>
          <p:nvPr>
            <p:ph type="body" sz="quarter" idx="38" hasCustomPrompt="1"/>
          </p:nvPr>
        </p:nvSpPr>
        <p:spPr>
          <a:xfrm>
            <a:off x="9792977" y="5480196"/>
            <a:ext cx="3657600" cy="443948"/>
          </a:xfrm>
        </p:spPr>
        <p:txBody>
          <a:bodyPr lIns="0" tIns="0" rIns="0" bIns="0">
            <a:no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8 title goes here</a:t>
            </a:r>
          </a:p>
        </p:txBody>
      </p:sp>
      <p:sp>
        <p:nvSpPr>
          <p:cNvPr id="40" name="Text Placeholder 11">
            <a:extLst>
              <a:ext uri="{FF2B5EF4-FFF2-40B4-BE49-F238E27FC236}">
                <a16:creationId xmlns:a16="http://schemas.microsoft.com/office/drawing/2014/main" id="{2692630F-167A-8B0A-2689-B290E9098D0C}"/>
              </a:ext>
            </a:extLst>
          </p:cNvPr>
          <p:cNvSpPr>
            <a:spLocks noGrp="1"/>
          </p:cNvSpPr>
          <p:nvPr>
            <p:ph type="body" sz="quarter" idx="39" hasCustomPrompt="1"/>
          </p:nvPr>
        </p:nvSpPr>
        <p:spPr>
          <a:xfrm>
            <a:off x="9792977" y="5983116"/>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8 subtitle goes here</a:t>
            </a:r>
          </a:p>
        </p:txBody>
      </p:sp>
    </p:spTree>
    <p:extLst>
      <p:ext uri="{BB962C8B-B14F-4D97-AF65-F5344CB8AC3E}">
        <p14:creationId xmlns:p14="http://schemas.microsoft.com/office/powerpoint/2010/main" val="41541838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L - Agenda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D9D60A3-BD38-2409-3C6D-3175FC0A71B5}"/>
              </a:ext>
            </a:extLst>
          </p:cNvPr>
          <p:cNvSpPr>
            <a:spLocks noGrp="1"/>
          </p:cNvSpPr>
          <p:nvPr>
            <p:ph type="sldNum" sz="quarter" idx="4"/>
          </p:nvPr>
        </p:nvSpPr>
        <p:spPr>
          <a:xfrm>
            <a:off x="13714021" y="7620001"/>
            <a:ext cx="459180" cy="438150"/>
          </a:xfrm>
          <a:prstGeom prst="rect">
            <a:avLst/>
          </a:prstGeom>
        </p:spPr>
        <p:txBody>
          <a:bodyPr vert="horz" lIns="0" tIns="0" rIns="0" bIns="0" rtlCol="0" anchor="ctr"/>
          <a:lstStyle>
            <a:lvl1pPr algn="l">
              <a:defRPr sz="900" b="0" i="0" spc="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6" name="Picture 5">
            <a:extLst>
              <a:ext uri="{FF2B5EF4-FFF2-40B4-BE49-F238E27FC236}">
                <a16:creationId xmlns:a16="http://schemas.microsoft.com/office/drawing/2014/main" id="{F6B71063-6076-EBA4-E247-3F0E58A111B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3945" y="7887018"/>
            <a:ext cx="752205" cy="229036"/>
          </a:xfrm>
          <a:prstGeom prst="rect">
            <a:avLst/>
          </a:prstGeom>
        </p:spPr>
      </p:pic>
      <p:sp>
        <p:nvSpPr>
          <p:cNvPr id="4" name="Title 1">
            <a:extLst>
              <a:ext uri="{FF2B5EF4-FFF2-40B4-BE49-F238E27FC236}">
                <a16:creationId xmlns:a16="http://schemas.microsoft.com/office/drawing/2014/main" id="{F4227DF7-CBE7-B947-4B48-468B942D7F6B}"/>
              </a:ext>
            </a:extLst>
          </p:cNvPr>
          <p:cNvSpPr>
            <a:spLocks noGrp="1"/>
          </p:cNvSpPr>
          <p:nvPr>
            <p:ph type="ctrTitle" hasCustomPrompt="1"/>
          </p:nvPr>
        </p:nvSpPr>
        <p:spPr>
          <a:xfrm>
            <a:off x="914400" y="2014620"/>
            <a:ext cx="2743200" cy="914400"/>
          </a:xfrm>
          <a:prstGeom prst="rect">
            <a:avLst/>
          </a:prstGeom>
        </p:spPr>
        <p:txBody>
          <a:bodyPr anchor="t">
            <a:noAutofit/>
          </a:bodyPr>
          <a:lstStyle>
            <a:lvl1pPr algn="l">
              <a:defRPr sz="3200" spc="0" baseline="0">
                <a:solidFill>
                  <a:schemeClr val="tx1"/>
                </a:solidFill>
              </a:defRPr>
            </a:lvl1pPr>
          </a:lstStyle>
          <a:p>
            <a:r>
              <a:rPr lang="en-US"/>
              <a:t>Agenda</a:t>
            </a:r>
          </a:p>
        </p:txBody>
      </p:sp>
      <p:sp>
        <p:nvSpPr>
          <p:cNvPr id="5" name="Text Placeholder 11">
            <a:extLst>
              <a:ext uri="{FF2B5EF4-FFF2-40B4-BE49-F238E27FC236}">
                <a16:creationId xmlns:a16="http://schemas.microsoft.com/office/drawing/2014/main" id="{F0D31E61-6E1B-4A6B-1AB7-313E6962E274}"/>
              </a:ext>
            </a:extLst>
          </p:cNvPr>
          <p:cNvSpPr>
            <a:spLocks noGrp="1"/>
          </p:cNvSpPr>
          <p:nvPr>
            <p:ph type="body" sz="quarter" idx="10" hasCustomPrompt="1"/>
          </p:nvPr>
        </p:nvSpPr>
        <p:spPr>
          <a:xfrm>
            <a:off x="5239265" y="2014620"/>
            <a:ext cx="3657600" cy="443948"/>
          </a:xfrm>
        </p:spPr>
        <p:txBody>
          <a:bodyPr lIns="0" tIns="0" rIns="0" bIns="0">
            <a:no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1 title goes here</a:t>
            </a:r>
          </a:p>
        </p:txBody>
      </p:sp>
      <p:sp>
        <p:nvSpPr>
          <p:cNvPr id="7" name="Text Placeholder 2">
            <a:extLst>
              <a:ext uri="{FF2B5EF4-FFF2-40B4-BE49-F238E27FC236}">
                <a16:creationId xmlns:a16="http://schemas.microsoft.com/office/drawing/2014/main" id="{11CC10AC-68B2-8EBF-5C3B-B56DFC2DEAF6}"/>
              </a:ext>
            </a:extLst>
          </p:cNvPr>
          <p:cNvSpPr>
            <a:spLocks noGrp="1"/>
          </p:cNvSpPr>
          <p:nvPr>
            <p:ph type="body" idx="1" hasCustomPrompt="1"/>
          </p:nvPr>
        </p:nvSpPr>
        <p:spPr>
          <a:xfrm>
            <a:off x="4553464" y="2001368"/>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01</a:t>
            </a:r>
          </a:p>
        </p:txBody>
      </p:sp>
      <p:sp>
        <p:nvSpPr>
          <p:cNvPr id="8" name="Text Placeholder 2">
            <a:extLst>
              <a:ext uri="{FF2B5EF4-FFF2-40B4-BE49-F238E27FC236}">
                <a16:creationId xmlns:a16="http://schemas.microsoft.com/office/drawing/2014/main" id="{BF33054D-185B-AA54-264C-AA4D506DEBEF}"/>
              </a:ext>
            </a:extLst>
          </p:cNvPr>
          <p:cNvSpPr>
            <a:spLocks noGrp="1"/>
          </p:cNvSpPr>
          <p:nvPr>
            <p:ph type="body" idx="18" hasCustomPrompt="1"/>
          </p:nvPr>
        </p:nvSpPr>
        <p:spPr>
          <a:xfrm>
            <a:off x="4553464" y="3158436"/>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02</a:t>
            </a:r>
          </a:p>
        </p:txBody>
      </p:sp>
      <p:sp>
        <p:nvSpPr>
          <p:cNvPr id="9" name="Text Placeholder 2">
            <a:extLst>
              <a:ext uri="{FF2B5EF4-FFF2-40B4-BE49-F238E27FC236}">
                <a16:creationId xmlns:a16="http://schemas.microsoft.com/office/drawing/2014/main" id="{DD9EAD00-316D-FC38-4363-84C17D2079A7}"/>
              </a:ext>
            </a:extLst>
          </p:cNvPr>
          <p:cNvSpPr>
            <a:spLocks noGrp="1"/>
          </p:cNvSpPr>
          <p:nvPr>
            <p:ph type="body" idx="19" hasCustomPrompt="1"/>
          </p:nvPr>
        </p:nvSpPr>
        <p:spPr>
          <a:xfrm>
            <a:off x="4553464" y="4315504"/>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03</a:t>
            </a:r>
          </a:p>
        </p:txBody>
      </p:sp>
      <p:sp>
        <p:nvSpPr>
          <p:cNvPr id="10" name="Text Placeholder 2">
            <a:extLst>
              <a:ext uri="{FF2B5EF4-FFF2-40B4-BE49-F238E27FC236}">
                <a16:creationId xmlns:a16="http://schemas.microsoft.com/office/drawing/2014/main" id="{EEB77F19-9EFC-A803-4CBD-88D6F61E73ED}"/>
              </a:ext>
            </a:extLst>
          </p:cNvPr>
          <p:cNvSpPr>
            <a:spLocks noGrp="1"/>
          </p:cNvSpPr>
          <p:nvPr>
            <p:ph type="body" idx="20" hasCustomPrompt="1"/>
          </p:nvPr>
        </p:nvSpPr>
        <p:spPr>
          <a:xfrm>
            <a:off x="4553464" y="5464762"/>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04</a:t>
            </a:r>
          </a:p>
        </p:txBody>
      </p:sp>
      <p:sp>
        <p:nvSpPr>
          <p:cNvPr id="11" name="Text Placeholder 2">
            <a:extLst>
              <a:ext uri="{FF2B5EF4-FFF2-40B4-BE49-F238E27FC236}">
                <a16:creationId xmlns:a16="http://schemas.microsoft.com/office/drawing/2014/main" id="{82689D1B-0B2E-8945-1DA2-FDF1597B436F}"/>
              </a:ext>
            </a:extLst>
          </p:cNvPr>
          <p:cNvSpPr>
            <a:spLocks noGrp="1"/>
          </p:cNvSpPr>
          <p:nvPr>
            <p:ph type="body" idx="21" hasCustomPrompt="1"/>
          </p:nvPr>
        </p:nvSpPr>
        <p:spPr>
          <a:xfrm>
            <a:off x="9125465" y="2001368"/>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05</a:t>
            </a:r>
          </a:p>
        </p:txBody>
      </p:sp>
      <p:sp>
        <p:nvSpPr>
          <p:cNvPr id="13" name="Text Placeholder 2">
            <a:extLst>
              <a:ext uri="{FF2B5EF4-FFF2-40B4-BE49-F238E27FC236}">
                <a16:creationId xmlns:a16="http://schemas.microsoft.com/office/drawing/2014/main" id="{7F2808CB-6157-5494-9095-FCFE07B0FC96}"/>
              </a:ext>
            </a:extLst>
          </p:cNvPr>
          <p:cNvSpPr>
            <a:spLocks noGrp="1"/>
          </p:cNvSpPr>
          <p:nvPr>
            <p:ph type="body" idx="22" hasCustomPrompt="1"/>
          </p:nvPr>
        </p:nvSpPr>
        <p:spPr>
          <a:xfrm>
            <a:off x="9125465" y="3158436"/>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06</a:t>
            </a:r>
          </a:p>
        </p:txBody>
      </p:sp>
      <p:sp>
        <p:nvSpPr>
          <p:cNvPr id="22" name="Text Placeholder 2">
            <a:extLst>
              <a:ext uri="{FF2B5EF4-FFF2-40B4-BE49-F238E27FC236}">
                <a16:creationId xmlns:a16="http://schemas.microsoft.com/office/drawing/2014/main" id="{E7B2EDB7-D157-EA1B-AFFD-0F16E5474923}"/>
              </a:ext>
            </a:extLst>
          </p:cNvPr>
          <p:cNvSpPr>
            <a:spLocks noGrp="1"/>
          </p:cNvSpPr>
          <p:nvPr>
            <p:ph type="body" idx="23" hasCustomPrompt="1"/>
          </p:nvPr>
        </p:nvSpPr>
        <p:spPr>
          <a:xfrm>
            <a:off x="9125465" y="4315504"/>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07</a:t>
            </a:r>
          </a:p>
        </p:txBody>
      </p:sp>
      <p:sp>
        <p:nvSpPr>
          <p:cNvPr id="23" name="Text Placeholder 2">
            <a:extLst>
              <a:ext uri="{FF2B5EF4-FFF2-40B4-BE49-F238E27FC236}">
                <a16:creationId xmlns:a16="http://schemas.microsoft.com/office/drawing/2014/main" id="{85867D35-1E75-CB58-15AE-E734848B7BA7}"/>
              </a:ext>
            </a:extLst>
          </p:cNvPr>
          <p:cNvSpPr>
            <a:spLocks noGrp="1"/>
          </p:cNvSpPr>
          <p:nvPr>
            <p:ph type="body" idx="24" hasCustomPrompt="1"/>
          </p:nvPr>
        </p:nvSpPr>
        <p:spPr>
          <a:xfrm>
            <a:off x="9125465" y="5464762"/>
            <a:ext cx="457200" cy="457200"/>
          </a:xfrm>
        </p:spPr>
        <p:txBody>
          <a:bodyPr lIns="0" tIns="0" rIns="0" bIns="45720" anchor="ctr">
            <a:noAutofit/>
          </a:bodyPr>
          <a:lstStyle>
            <a:lvl1pPr marL="0" indent="0" algn="r">
              <a:buNone/>
              <a:defRPr sz="1800" b="1" i="0" spc="201" baseline="0">
                <a:solidFill>
                  <a:schemeClr val="tx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08</a:t>
            </a:r>
          </a:p>
        </p:txBody>
      </p:sp>
      <p:sp>
        <p:nvSpPr>
          <p:cNvPr id="24" name="Text Placeholder 11">
            <a:extLst>
              <a:ext uri="{FF2B5EF4-FFF2-40B4-BE49-F238E27FC236}">
                <a16:creationId xmlns:a16="http://schemas.microsoft.com/office/drawing/2014/main" id="{191630B2-66D9-BFF1-7EDE-E38B73889A1C}"/>
              </a:ext>
            </a:extLst>
          </p:cNvPr>
          <p:cNvSpPr>
            <a:spLocks noGrp="1"/>
          </p:cNvSpPr>
          <p:nvPr>
            <p:ph type="body" sz="quarter" idx="25" hasCustomPrompt="1"/>
          </p:nvPr>
        </p:nvSpPr>
        <p:spPr>
          <a:xfrm>
            <a:off x="5239265" y="2517540"/>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1 subtitle goes here</a:t>
            </a:r>
          </a:p>
        </p:txBody>
      </p:sp>
      <p:sp>
        <p:nvSpPr>
          <p:cNvPr id="25" name="Text Placeholder 11">
            <a:extLst>
              <a:ext uri="{FF2B5EF4-FFF2-40B4-BE49-F238E27FC236}">
                <a16:creationId xmlns:a16="http://schemas.microsoft.com/office/drawing/2014/main" id="{5CD43ADD-7832-7190-D0A3-603560688755}"/>
              </a:ext>
            </a:extLst>
          </p:cNvPr>
          <p:cNvSpPr>
            <a:spLocks noGrp="1"/>
          </p:cNvSpPr>
          <p:nvPr>
            <p:ph type="body" sz="quarter" idx="26" hasCustomPrompt="1"/>
          </p:nvPr>
        </p:nvSpPr>
        <p:spPr>
          <a:xfrm>
            <a:off x="5239265" y="3166764"/>
            <a:ext cx="3657600" cy="443948"/>
          </a:xfrm>
        </p:spPr>
        <p:txBody>
          <a:bodyPr lIns="0" tIns="0" rIns="0" bIns="0">
            <a:no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2 title goes here</a:t>
            </a:r>
          </a:p>
        </p:txBody>
      </p:sp>
      <p:sp>
        <p:nvSpPr>
          <p:cNvPr id="26" name="Text Placeholder 11">
            <a:extLst>
              <a:ext uri="{FF2B5EF4-FFF2-40B4-BE49-F238E27FC236}">
                <a16:creationId xmlns:a16="http://schemas.microsoft.com/office/drawing/2014/main" id="{B3216732-C954-AA83-9709-A43FE75304B1}"/>
              </a:ext>
            </a:extLst>
          </p:cNvPr>
          <p:cNvSpPr>
            <a:spLocks noGrp="1"/>
          </p:cNvSpPr>
          <p:nvPr>
            <p:ph type="body" sz="quarter" idx="27" hasCustomPrompt="1"/>
          </p:nvPr>
        </p:nvSpPr>
        <p:spPr>
          <a:xfrm>
            <a:off x="5239265" y="3669684"/>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2 subtitle goes here</a:t>
            </a:r>
          </a:p>
        </p:txBody>
      </p:sp>
      <p:sp>
        <p:nvSpPr>
          <p:cNvPr id="27" name="Text Placeholder 11">
            <a:extLst>
              <a:ext uri="{FF2B5EF4-FFF2-40B4-BE49-F238E27FC236}">
                <a16:creationId xmlns:a16="http://schemas.microsoft.com/office/drawing/2014/main" id="{AC1EB0B8-BEFC-0615-411C-103807C547AA}"/>
              </a:ext>
            </a:extLst>
          </p:cNvPr>
          <p:cNvSpPr>
            <a:spLocks noGrp="1"/>
          </p:cNvSpPr>
          <p:nvPr>
            <p:ph type="body" sz="quarter" idx="28" hasCustomPrompt="1"/>
          </p:nvPr>
        </p:nvSpPr>
        <p:spPr>
          <a:xfrm>
            <a:off x="5239265" y="4318908"/>
            <a:ext cx="3657600" cy="443948"/>
          </a:xfrm>
        </p:spPr>
        <p:txBody>
          <a:bodyPr lIns="0" tIns="0" rIns="0" bIns="0">
            <a:no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3 title goes here</a:t>
            </a:r>
          </a:p>
        </p:txBody>
      </p:sp>
      <p:sp>
        <p:nvSpPr>
          <p:cNvPr id="28" name="Text Placeholder 11">
            <a:extLst>
              <a:ext uri="{FF2B5EF4-FFF2-40B4-BE49-F238E27FC236}">
                <a16:creationId xmlns:a16="http://schemas.microsoft.com/office/drawing/2014/main" id="{5117C134-9C81-FAB6-2ED2-29CE30A60331}"/>
              </a:ext>
            </a:extLst>
          </p:cNvPr>
          <p:cNvSpPr>
            <a:spLocks noGrp="1"/>
          </p:cNvSpPr>
          <p:nvPr>
            <p:ph type="body" sz="quarter" idx="29" hasCustomPrompt="1"/>
          </p:nvPr>
        </p:nvSpPr>
        <p:spPr>
          <a:xfrm>
            <a:off x="5239265" y="4821828"/>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3 subtitle goes here</a:t>
            </a:r>
          </a:p>
        </p:txBody>
      </p:sp>
      <p:sp>
        <p:nvSpPr>
          <p:cNvPr id="36" name="Text Placeholder 11">
            <a:extLst>
              <a:ext uri="{FF2B5EF4-FFF2-40B4-BE49-F238E27FC236}">
                <a16:creationId xmlns:a16="http://schemas.microsoft.com/office/drawing/2014/main" id="{34AAF887-B4D8-7C07-7FBF-E9956DA58774}"/>
              </a:ext>
            </a:extLst>
          </p:cNvPr>
          <p:cNvSpPr>
            <a:spLocks noGrp="1"/>
          </p:cNvSpPr>
          <p:nvPr>
            <p:ph type="body" sz="quarter" idx="30" hasCustomPrompt="1"/>
          </p:nvPr>
        </p:nvSpPr>
        <p:spPr>
          <a:xfrm>
            <a:off x="5239265" y="5480196"/>
            <a:ext cx="3657600" cy="443948"/>
          </a:xfrm>
        </p:spPr>
        <p:txBody>
          <a:bodyPr lIns="0" tIns="0" rIns="0" bIns="0">
            <a:no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4 title goes here</a:t>
            </a:r>
          </a:p>
        </p:txBody>
      </p:sp>
      <p:sp>
        <p:nvSpPr>
          <p:cNvPr id="37" name="Text Placeholder 11">
            <a:extLst>
              <a:ext uri="{FF2B5EF4-FFF2-40B4-BE49-F238E27FC236}">
                <a16:creationId xmlns:a16="http://schemas.microsoft.com/office/drawing/2014/main" id="{87B7FBB9-0C83-2095-C9F6-14B117095B5C}"/>
              </a:ext>
            </a:extLst>
          </p:cNvPr>
          <p:cNvSpPr>
            <a:spLocks noGrp="1"/>
          </p:cNvSpPr>
          <p:nvPr>
            <p:ph type="body" sz="quarter" idx="31" hasCustomPrompt="1"/>
          </p:nvPr>
        </p:nvSpPr>
        <p:spPr>
          <a:xfrm>
            <a:off x="5239265" y="5983116"/>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4 subtitle goes here</a:t>
            </a:r>
          </a:p>
        </p:txBody>
      </p:sp>
      <p:sp>
        <p:nvSpPr>
          <p:cNvPr id="38" name="Text Placeholder 11">
            <a:extLst>
              <a:ext uri="{FF2B5EF4-FFF2-40B4-BE49-F238E27FC236}">
                <a16:creationId xmlns:a16="http://schemas.microsoft.com/office/drawing/2014/main" id="{0CB15421-2CAF-9FB5-A0F8-8D37933BF819}"/>
              </a:ext>
            </a:extLst>
          </p:cNvPr>
          <p:cNvSpPr>
            <a:spLocks noGrp="1"/>
          </p:cNvSpPr>
          <p:nvPr>
            <p:ph type="body" sz="quarter" idx="32" hasCustomPrompt="1"/>
          </p:nvPr>
        </p:nvSpPr>
        <p:spPr>
          <a:xfrm>
            <a:off x="9792977" y="2014620"/>
            <a:ext cx="3657600" cy="443948"/>
          </a:xfrm>
        </p:spPr>
        <p:txBody>
          <a:bodyPr lIns="0" tIns="0" rIns="0" bIns="0">
            <a:no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5 title goes here</a:t>
            </a:r>
          </a:p>
        </p:txBody>
      </p:sp>
      <p:sp>
        <p:nvSpPr>
          <p:cNvPr id="39" name="Text Placeholder 11">
            <a:extLst>
              <a:ext uri="{FF2B5EF4-FFF2-40B4-BE49-F238E27FC236}">
                <a16:creationId xmlns:a16="http://schemas.microsoft.com/office/drawing/2014/main" id="{12AC68DB-AD33-0AC6-FC06-B5D0A1AE0D6A}"/>
              </a:ext>
            </a:extLst>
          </p:cNvPr>
          <p:cNvSpPr>
            <a:spLocks noGrp="1"/>
          </p:cNvSpPr>
          <p:nvPr>
            <p:ph type="body" sz="quarter" idx="33" hasCustomPrompt="1"/>
          </p:nvPr>
        </p:nvSpPr>
        <p:spPr>
          <a:xfrm>
            <a:off x="9792977" y="2517540"/>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5 subtitle goes here</a:t>
            </a:r>
          </a:p>
        </p:txBody>
      </p:sp>
      <p:sp>
        <p:nvSpPr>
          <p:cNvPr id="40" name="Text Placeholder 11">
            <a:extLst>
              <a:ext uri="{FF2B5EF4-FFF2-40B4-BE49-F238E27FC236}">
                <a16:creationId xmlns:a16="http://schemas.microsoft.com/office/drawing/2014/main" id="{3E9EBAFF-7BBC-09D8-BDE6-2A6497D9DCE4}"/>
              </a:ext>
            </a:extLst>
          </p:cNvPr>
          <p:cNvSpPr>
            <a:spLocks noGrp="1"/>
          </p:cNvSpPr>
          <p:nvPr>
            <p:ph type="body" sz="quarter" idx="34" hasCustomPrompt="1"/>
          </p:nvPr>
        </p:nvSpPr>
        <p:spPr>
          <a:xfrm>
            <a:off x="9792977" y="3166764"/>
            <a:ext cx="3657600" cy="443948"/>
          </a:xfrm>
        </p:spPr>
        <p:txBody>
          <a:bodyPr lIns="0" tIns="0" rIns="0" bIns="0">
            <a:no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6 title goes here</a:t>
            </a:r>
          </a:p>
        </p:txBody>
      </p:sp>
      <p:sp>
        <p:nvSpPr>
          <p:cNvPr id="41" name="Text Placeholder 11">
            <a:extLst>
              <a:ext uri="{FF2B5EF4-FFF2-40B4-BE49-F238E27FC236}">
                <a16:creationId xmlns:a16="http://schemas.microsoft.com/office/drawing/2014/main" id="{C4948FE0-99AB-6CCA-2CEE-E3B907B72A0D}"/>
              </a:ext>
            </a:extLst>
          </p:cNvPr>
          <p:cNvSpPr>
            <a:spLocks noGrp="1"/>
          </p:cNvSpPr>
          <p:nvPr>
            <p:ph type="body" sz="quarter" idx="35" hasCustomPrompt="1"/>
          </p:nvPr>
        </p:nvSpPr>
        <p:spPr>
          <a:xfrm>
            <a:off x="9792977" y="3669684"/>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6 subtitle goes here</a:t>
            </a:r>
          </a:p>
        </p:txBody>
      </p:sp>
      <p:sp>
        <p:nvSpPr>
          <p:cNvPr id="42" name="Text Placeholder 11">
            <a:extLst>
              <a:ext uri="{FF2B5EF4-FFF2-40B4-BE49-F238E27FC236}">
                <a16:creationId xmlns:a16="http://schemas.microsoft.com/office/drawing/2014/main" id="{44AFBFCE-CFFE-3EBF-BE3F-38C583D95B53}"/>
              </a:ext>
            </a:extLst>
          </p:cNvPr>
          <p:cNvSpPr>
            <a:spLocks noGrp="1"/>
          </p:cNvSpPr>
          <p:nvPr>
            <p:ph type="body" sz="quarter" idx="36" hasCustomPrompt="1"/>
          </p:nvPr>
        </p:nvSpPr>
        <p:spPr>
          <a:xfrm>
            <a:off x="9792977" y="4318908"/>
            <a:ext cx="3657600" cy="443948"/>
          </a:xfrm>
        </p:spPr>
        <p:txBody>
          <a:bodyPr lIns="0" tIns="0" rIns="0" bIns="0">
            <a:no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7 title goes here</a:t>
            </a:r>
          </a:p>
        </p:txBody>
      </p:sp>
      <p:sp>
        <p:nvSpPr>
          <p:cNvPr id="43" name="Text Placeholder 11">
            <a:extLst>
              <a:ext uri="{FF2B5EF4-FFF2-40B4-BE49-F238E27FC236}">
                <a16:creationId xmlns:a16="http://schemas.microsoft.com/office/drawing/2014/main" id="{2E1FABFC-B6DD-2777-4001-5D52930377D0}"/>
              </a:ext>
            </a:extLst>
          </p:cNvPr>
          <p:cNvSpPr>
            <a:spLocks noGrp="1"/>
          </p:cNvSpPr>
          <p:nvPr>
            <p:ph type="body" sz="quarter" idx="37" hasCustomPrompt="1"/>
          </p:nvPr>
        </p:nvSpPr>
        <p:spPr>
          <a:xfrm>
            <a:off x="9792977" y="4821828"/>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7 subtitle goes here</a:t>
            </a:r>
          </a:p>
        </p:txBody>
      </p:sp>
      <p:sp>
        <p:nvSpPr>
          <p:cNvPr id="44" name="Text Placeholder 11">
            <a:extLst>
              <a:ext uri="{FF2B5EF4-FFF2-40B4-BE49-F238E27FC236}">
                <a16:creationId xmlns:a16="http://schemas.microsoft.com/office/drawing/2014/main" id="{67207674-4514-F051-741A-B29446B3C446}"/>
              </a:ext>
            </a:extLst>
          </p:cNvPr>
          <p:cNvSpPr>
            <a:spLocks noGrp="1"/>
          </p:cNvSpPr>
          <p:nvPr>
            <p:ph type="body" sz="quarter" idx="38" hasCustomPrompt="1"/>
          </p:nvPr>
        </p:nvSpPr>
        <p:spPr>
          <a:xfrm>
            <a:off x="9792977" y="5480196"/>
            <a:ext cx="3657600" cy="443948"/>
          </a:xfrm>
        </p:spPr>
        <p:txBody>
          <a:bodyPr lIns="0" tIns="0" rIns="0" bIns="0">
            <a:noAutofit/>
          </a:bodyPr>
          <a:lstStyle>
            <a:lvl1pPr marL="0" indent="0">
              <a:buNone/>
              <a:defRPr sz="2000" b="0" i="0">
                <a:solidFill>
                  <a:schemeClr val="tx1"/>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8 title goes here</a:t>
            </a:r>
          </a:p>
        </p:txBody>
      </p:sp>
      <p:sp>
        <p:nvSpPr>
          <p:cNvPr id="45" name="Text Placeholder 11">
            <a:extLst>
              <a:ext uri="{FF2B5EF4-FFF2-40B4-BE49-F238E27FC236}">
                <a16:creationId xmlns:a16="http://schemas.microsoft.com/office/drawing/2014/main" id="{2E40D6F9-1BE8-46BB-3CB0-F088D4560861}"/>
              </a:ext>
            </a:extLst>
          </p:cNvPr>
          <p:cNvSpPr>
            <a:spLocks noGrp="1"/>
          </p:cNvSpPr>
          <p:nvPr>
            <p:ph type="body" sz="quarter" idx="39" hasCustomPrompt="1"/>
          </p:nvPr>
        </p:nvSpPr>
        <p:spPr>
          <a:xfrm>
            <a:off x="9792977" y="5983116"/>
            <a:ext cx="3657600" cy="443948"/>
          </a:xfrm>
        </p:spPr>
        <p:txBody>
          <a:bodyPr lIns="0" tIns="0" rIns="0" bIns="0">
            <a:noAutofit/>
          </a:bodyPr>
          <a:lstStyle>
            <a:lvl1pPr marL="0" indent="0">
              <a:buNone/>
              <a:defRPr sz="1400" b="0" i="0">
                <a:solidFill>
                  <a:schemeClr val="tx2"/>
                </a:solidFill>
                <a:latin typeface="Arial" panose="020B0604020202020204" pitchFamily="34" charset="0"/>
                <a:cs typeface="Arial" panose="020B0604020202020204" pitchFamily="34" charset="0"/>
              </a:defRPr>
            </a:lvl1pPr>
            <a:lvl2pPr marL="548649" indent="0">
              <a:buNone/>
              <a:defRPr sz="2400" b="0" i="0">
                <a:solidFill>
                  <a:schemeClr val="bg1"/>
                </a:solidFill>
                <a:latin typeface="Montserrat Medium" pitchFamily="2" charset="77"/>
              </a:defRPr>
            </a:lvl2pPr>
            <a:lvl3pPr marL="1097299" indent="0">
              <a:buNone/>
              <a:defRPr sz="2400" b="0" i="0">
                <a:solidFill>
                  <a:schemeClr val="bg1"/>
                </a:solidFill>
                <a:latin typeface="Montserrat Medium" pitchFamily="2" charset="77"/>
              </a:defRPr>
            </a:lvl3pPr>
            <a:lvl4pPr marL="1645949" indent="0">
              <a:buNone/>
              <a:defRPr sz="2400" b="0" i="0">
                <a:solidFill>
                  <a:schemeClr val="bg1"/>
                </a:solidFill>
                <a:latin typeface="Montserrat Medium" pitchFamily="2" charset="77"/>
              </a:defRPr>
            </a:lvl4pPr>
            <a:lvl5pPr marL="2194599" indent="0">
              <a:buNone/>
              <a:defRPr sz="2400" b="0" i="0">
                <a:solidFill>
                  <a:schemeClr val="bg1"/>
                </a:solidFill>
                <a:latin typeface="Montserrat Medium" pitchFamily="2" charset="77"/>
              </a:defRPr>
            </a:lvl5pPr>
          </a:lstStyle>
          <a:p>
            <a:pPr lvl="0"/>
            <a:r>
              <a:rPr lang="en-US"/>
              <a:t>Section 8 subtitle goes here</a:t>
            </a:r>
          </a:p>
        </p:txBody>
      </p:sp>
    </p:spTree>
    <p:extLst>
      <p:ext uri="{BB962C8B-B14F-4D97-AF65-F5344CB8AC3E}">
        <p14:creationId xmlns:p14="http://schemas.microsoft.com/office/powerpoint/2010/main" val="37424523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6L - Divider - Blu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82EABC7A-7E7C-2053-259A-A1E85F568E05}"/>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4" name="Title 1">
            <a:extLst>
              <a:ext uri="{FF2B5EF4-FFF2-40B4-BE49-F238E27FC236}">
                <a16:creationId xmlns:a16="http://schemas.microsoft.com/office/drawing/2014/main" id="{3B57F6C9-DBC4-7151-7A12-651522DD810F}"/>
              </a:ext>
            </a:extLst>
          </p:cNvPr>
          <p:cNvSpPr>
            <a:spLocks noGrp="1"/>
          </p:cNvSpPr>
          <p:nvPr>
            <p:ph type="title"/>
          </p:nvPr>
        </p:nvSpPr>
        <p:spPr>
          <a:xfrm>
            <a:off x="3737812" y="2185818"/>
            <a:ext cx="7315201" cy="1524000"/>
          </a:xfrm>
          <a:prstGeom prst="rect">
            <a:avLst/>
          </a:prstGeom>
        </p:spPr>
        <p:txBody>
          <a:bodyPr anchor="b">
            <a:normAutofit/>
          </a:bodyPr>
          <a:lstStyle>
            <a:lvl1pPr>
              <a:defRPr sz="5400" b="0" i="0" spc="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E2AD7BC2-2C69-5730-63B5-E1327237668C}"/>
              </a:ext>
            </a:extLst>
          </p:cNvPr>
          <p:cNvSpPr>
            <a:spLocks noGrp="1"/>
          </p:cNvSpPr>
          <p:nvPr>
            <p:ph type="subTitle" idx="13"/>
          </p:nvPr>
        </p:nvSpPr>
        <p:spPr>
          <a:xfrm>
            <a:off x="3737812" y="4078626"/>
            <a:ext cx="6400800" cy="914400"/>
          </a:xfrm>
        </p:spPr>
        <p:txBody>
          <a:bodyPr lIns="0" tIns="0" rIns="0" bIns="0"/>
          <a:lstStyle>
            <a:lvl1pPr marL="0" indent="0" algn="l">
              <a:buNone/>
              <a:defRPr sz="2400">
                <a:solidFill>
                  <a:schemeClr val="tx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6" name="Text Placeholder 2">
            <a:extLst>
              <a:ext uri="{FF2B5EF4-FFF2-40B4-BE49-F238E27FC236}">
                <a16:creationId xmlns:a16="http://schemas.microsoft.com/office/drawing/2014/main" id="{F1508DE7-4FF3-42D6-D3C0-13D22D20BBF6}"/>
              </a:ext>
            </a:extLst>
          </p:cNvPr>
          <p:cNvSpPr>
            <a:spLocks noGrp="1"/>
          </p:cNvSpPr>
          <p:nvPr>
            <p:ph type="body" idx="1" hasCustomPrompt="1"/>
          </p:nvPr>
        </p:nvSpPr>
        <p:spPr>
          <a:xfrm>
            <a:off x="3737812" y="1032870"/>
            <a:ext cx="7315200" cy="250497"/>
          </a:xfrm>
        </p:spPr>
        <p:txBody>
          <a:bodyPr lIns="0" tIns="0" rIns="0" bIns="0" anchor="b">
            <a:noAutofit/>
          </a:bodyPr>
          <a:lstStyle>
            <a:lvl1pPr marL="0" indent="0">
              <a:buNone/>
              <a:defRPr sz="1200" b="1" i="0" cap="all" spc="201" baseline="0">
                <a:solidFill>
                  <a:schemeClr val="accent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SECTION XX</a:t>
            </a:r>
          </a:p>
        </p:txBody>
      </p:sp>
    </p:spTree>
    <p:extLst>
      <p:ext uri="{BB962C8B-B14F-4D97-AF65-F5344CB8AC3E}">
        <p14:creationId xmlns:p14="http://schemas.microsoft.com/office/powerpoint/2010/main" val="33238099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7L - Divider - Mango">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1" name="Slide Number Placeholder 5">
            <a:extLst>
              <a:ext uri="{FF2B5EF4-FFF2-40B4-BE49-F238E27FC236}">
                <a16:creationId xmlns:a16="http://schemas.microsoft.com/office/drawing/2014/main" id="{A36A4C35-DFC9-3D5A-4949-DEDAA6F63A0A}"/>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2" name="Picture 1">
            <a:extLst>
              <a:ext uri="{FF2B5EF4-FFF2-40B4-BE49-F238E27FC236}">
                <a16:creationId xmlns:a16="http://schemas.microsoft.com/office/drawing/2014/main" id="{EDF5507E-B9EF-70B2-760F-67D3AB29260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3945" y="7895256"/>
            <a:ext cx="752205" cy="229036"/>
          </a:xfrm>
          <a:prstGeom prst="rect">
            <a:avLst/>
          </a:prstGeom>
        </p:spPr>
      </p:pic>
      <p:sp>
        <p:nvSpPr>
          <p:cNvPr id="3" name="Title 1">
            <a:extLst>
              <a:ext uri="{FF2B5EF4-FFF2-40B4-BE49-F238E27FC236}">
                <a16:creationId xmlns:a16="http://schemas.microsoft.com/office/drawing/2014/main" id="{112F04EC-63C1-F5C2-E6AA-BCCC1707D4CD}"/>
              </a:ext>
            </a:extLst>
          </p:cNvPr>
          <p:cNvSpPr>
            <a:spLocks noGrp="1"/>
          </p:cNvSpPr>
          <p:nvPr>
            <p:ph type="title"/>
          </p:nvPr>
        </p:nvSpPr>
        <p:spPr>
          <a:xfrm>
            <a:off x="3737812" y="2185818"/>
            <a:ext cx="7315201" cy="1524000"/>
          </a:xfrm>
          <a:prstGeom prst="rect">
            <a:avLst/>
          </a:prstGeom>
        </p:spPr>
        <p:txBody>
          <a:bodyPr anchor="b">
            <a:normAutofit/>
          </a:bodyPr>
          <a:lstStyle>
            <a:lvl1pPr>
              <a:defRPr sz="5400" b="0" i="0" spc="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571124AB-C497-3858-DF4F-6C521620BC2A}"/>
              </a:ext>
            </a:extLst>
          </p:cNvPr>
          <p:cNvSpPr>
            <a:spLocks noGrp="1"/>
          </p:cNvSpPr>
          <p:nvPr>
            <p:ph type="subTitle" idx="13"/>
          </p:nvPr>
        </p:nvSpPr>
        <p:spPr>
          <a:xfrm>
            <a:off x="3737812" y="4078626"/>
            <a:ext cx="6400800" cy="914400"/>
          </a:xfrm>
        </p:spPr>
        <p:txBody>
          <a:bodyPr lIns="0" tIns="0" rIns="0" bIns="0"/>
          <a:lstStyle>
            <a:lvl1pPr marL="0" indent="0" algn="l">
              <a:buNone/>
              <a:defRPr sz="2400">
                <a:solidFill>
                  <a:schemeClr val="tx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6" name="Text Placeholder 2">
            <a:extLst>
              <a:ext uri="{FF2B5EF4-FFF2-40B4-BE49-F238E27FC236}">
                <a16:creationId xmlns:a16="http://schemas.microsoft.com/office/drawing/2014/main" id="{6C326303-29CA-FD05-D70F-401CBD5BB96A}"/>
              </a:ext>
            </a:extLst>
          </p:cNvPr>
          <p:cNvSpPr>
            <a:spLocks noGrp="1"/>
          </p:cNvSpPr>
          <p:nvPr>
            <p:ph type="body" idx="1" hasCustomPrompt="1"/>
          </p:nvPr>
        </p:nvSpPr>
        <p:spPr>
          <a:xfrm>
            <a:off x="3737812" y="1032870"/>
            <a:ext cx="7315200" cy="250497"/>
          </a:xfrm>
        </p:spPr>
        <p:txBody>
          <a:bodyPr lIns="0" tIns="0" rIns="0" bIns="0" anchor="b">
            <a:noAutofit/>
          </a:bodyPr>
          <a:lstStyle>
            <a:lvl1pPr marL="0" indent="0">
              <a:buNone/>
              <a:defRPr sz="1200" b="1" i="0" cap="all" spc="201" baseline="0">
                <a:solidFill>
                  <a:schemeClr val="accent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SECTION XX</a:t>
            </a:r>
          </a:p>
        </p:txBody>
      </p:sp>
    </p:spTree>
    <p:extLst>
      <p:ext uri="{BB962C8B-B14F-4D97-AF65-F5344CB8AC3E}">
        <p14:creationId xmlns:p14="http://schemas.microsoft.com/office/powerpoint/2010/main" val="14435378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8L - Blank">
    <p:bg>
      <p:bgPr>
        <a:solidFill>
          <a:schemeClr val="bg1"/>
        </a:solid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6BD34AB-517E-EF45-0D7D-1F50DC048306}"/>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4" name="Graphic 3">
            <a:extLst>
              <a:ext uri="{FF2B5EF4-FFF2-40B4-BE49-F238E27FC236}">
                <a16:creationId xmlns:a16="http://schemas.microsoft.com/office/drawing/2014/main" id="{0D7E6A73-06CB-25D8-5253-B5CDB93002F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5" name="Picture 8">
            <a:extLst>
              <a:ext uri="{FF2B5EF4-FFF2-40B4-BE49-F238E27FC236}">
                <a16:creationId xmlns:a16="http://schemas.microsoft.com/office/drawing/2014/main" id="{39BFAF7A-527B-4A9D-EFB1-EA701AFB13E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14314052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9L - 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914400"/>
            <a:ext cx="11887200" cy="457200"/>
          </a:xfrm>
          <a:prstGeom prst="rect">
            <a:avLst/>
          </a:prstGeom>
        </p:spPr>
        <p:txBody>
          <a:bodyPr/>
          <a:lstStyle>
            <a:lvl1pPr>
              <a:defRPr spc="0" baseline="0"/>
            </a:lvl1pPr>
          </a:lstStyle>
          <a:p>
            <a:r>
              <a:rPr lang="en-US"/>
              <a:t>Click to edit master title style</a:t>
            </a:r>
          </a:p>
        </p:txBody>
      </p:sp>
      <p:sp>
        <p:nvSpPr>
          <p:cNvPr id="12" name="Slide Number Placeholder 5">
            <a:extLst>
              <a:ext uri="{FF2B5EF4-FFF2-40B4-BE49-F238E27FC236}">
                <a16:creationId xmlns:a16="http://schemas.microsoft.com/office/drawing/2014/main" id="{0852D47E-A40F-A8F4-A69E-933363FE82C8}"/>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6" name="Text Placeholder 11">
            <a:extLst>
              <a:ext uri="{FF2B5EF4-FFF2-40B4-BE49-F238E27FC236}">
                <a16:creationId xmlns:a16="http://schemas.microsoft.com/office/drawing/2014/main" id="{EED35CEA-CD3C-7CD0-1616-E4F70E1E62EF}"/>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pic>
        <p:nvPicPr>
          <p:cNvPr id="8" name="Graphic 7">
            <a:extLst>
              <a:ext uri="{FF2B5EF4-FFF2-40B4-BE49-F238E27FC236}">
                <a16:creationId xmlns:a16="http://schemas.microsoft.com/office/drawing/2014/main" id="{A9C65454-ECCF-72C3-896E-A94655AAF5E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9" name="Picture 8">
            <a:extLst>
              <a:ext uri="{FF2B5EF4-FFF2-40B4-BE49-F238E27FC236}">
                <a16:creationId xmlns:a16="http://schemas.microsoft.com/office/drawing/2014/main" id="{3CCA4524-8F09-200A-70EC-D926C324BD1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1749350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D - Divider - Blu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82EABC7A-7E7C-2053-259A-A1E85F568E05}"/>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4" name="Title 1">
            <a:extLst>
              <a:ext uri="{FF2B5EF4-FFF2-40B4-BE49-F238E27FC236}">
                <a16:creationId xmlns:a16="http://schemas.microsoft.com/office/drawing/2014/main" id="{3B57F6C9-DBC4-7151-7A12-651522DD810F}"/>
              </a:ext>
            </a:extLst>
          </p:cNvPr>
          <p:cNvSpPr>
            <a:spLocks noGrp="1"/>
          </p:cNvSpPr>
          <p:nvPr>
            <p:ph type="title"/>
          </p:nvPr>
        </p:nvSpPr>
        <p:spPr>
          <a:xfrm>
            <a:off x="3737812" y="2185818"/>
            <a:ext cx="7315201" cy="1524000"/>
          </a:xfrm>
          <a:prstGeom prst="rect">
            <a:avLst/>
          </a:prstGeom>
        </p:spPr>
        <p:txBody>
          <a:bodyPr anchor="b">
            <a:normAutofit/>
          </a:bodyPr>
          <a:lstStyle>
            <a:lvl1pPr>
              <a:defRPr sz="5400" b="0" i="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E2AD7BC2-2C69-5730-63B5-E1327237668C}"/>
              </a:ext>
            </a:extLst>
          </p:cNvPr>
          <p:cNvSpPr>
            <a:spLocks noGrp="1"/>
          </p:cNvSpPr>
          <p:nvPr>
            <p:ph type="subTitle" idx="13"/>
          </p:nvPr>
        </p:nvSpPr>
        <p:spPr>
          <a:xfrm>
            <a:off x="3737812" y="4078626"/>
            <a:ext cx="6400800" cy="914400"/>
          </a:xfrm>
        </p:spPr>
        <p:txBody>
          <a:bodyPr lIns="0" tIns="0" rIns="0" bIns="0"/>
          <a:lstStyle>
            <a:lvl1pPr marL="0" indent="0" algn="l">
              <a:buNone/>
              <a:defRPr sz="2400">
                <a:solidFill>
                  <a:schemeClr val="bg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6" name="Text Placeholder 2">
            <a:extLst>
              <a:ext uri="{FF2B5EF4-FFF2-40B4-BE49-F238E27FC236}">
                <a16:creationId xmlns:a16="http://schemas.microsoft.com/office/drawing/2014/main" id="{F1508DE7-4FF3-42D6-D3C0-13D22D20BBF6}"/>
              </a:ext>
            </a:extLst>
          </p:cNvPr>
          <p:cNvSpPr>
            <a:spLocks noGrp="1"/>
          </p:cNvSpPr>
          <p:nvPr>
            <p:ph type="body" idx="1" hasCustomPrompt="1"/>
          </p:nvPr>
        </p:nvSpPr>
        <p:spPr>
          <a:xfrm>
            <a:off x="3737812" y="1032870"/>
            <a:ext cx="7315200" cy="250497"/>
          </a:xfrm>
        </p:spPr>
        <p:txBody>
          <a:bodyPr lIns="0" tIns="0" rIns="0" bIns="0" anchor="b">
            <a:noAutofit/>
          </a:bodyPr>
          <a:lstStyle>
            <a:lvl1pPr marL="0" indent="0">
              <a:buNone/>
              <a:defRPr sz="1200" b="1" i="0" cap="all" spc="201" baseline="0">
                <a:solidFill>
                  <a:schemeClr val="accent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SECTION XX</a:t>
            </a:r>
          </a:p>
        </p:txBody>
      </p:sp>
    </p:spTree>
    <p:extLst>
      <p:ext uri="{BB962C8B-B14F-4D97-AF65-F5344CB8AC3E}">
        <p14:creationId xmlns:p14="http://schemas.microsoft.com/office/powerpoint/2010/main" val="19012994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0L - Basic - Single Colum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209800"/>
            <a:ext cx="11887200" cy="5029200"/>
          </a:xfrm>
        </p:spPr>
        <p:txBody>
          <a:bodyPr lIns="0" tIns="0" rIns="0" bIns="0"/>
          <a:lstStyle>
            <a:lvl1pPr>
              <a:lnSpc>
                <a:spcPct val="100000"/>
              </a:lnSpc>
              <a:defRPr sz="1600"/>
            </a:lvl1pPr>
            <a:lvl2pPr marL="182880" indent="-182880">
              <a:lnSpc>
                <a:spcPct val="100000"/>
              </a:lnSpc>
              <a:spcAft>
                <a:spcPts val="600"/>
              </a:spcAft>
              <a:defRPr sz="1600"/>
            </a:lvl2pPr>
            <a:lvl3pPr marL="365760" indent="-137160">
              <a:lnSpc>
                <a:spcPct val="100000"/>
              </a:lnSpc>
              <a:spcAft>
                <a:spcPts val="600"/>
              </a:spcAft>
              <a:defRPr sz="1600"/>
            </a:lvl3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52883E13-8564-C026-503B-323BC89E55C3}"/>
              </a:ext>
            </a:extLst>
          </p:cNvPr>
          <p:cNvSpPr>
            <a:spLocks noGrp="1"/>
          </p:cNvSpPr>
          <p:nvPr>
            <p:ph type="sldNum" sz="quarter" idx="4"/>
          </p:nvPr>
        </p:nvSpPr>
        <p:spPr>
          <a:xfrm>
            <a:off x="13714021" y="7620001"/>
            <a:ext cx="459180" cy="438150"/>
          </a:xfrm>
          <a:prstGeom prst="rect">
            <a:avLst/>
          </a:prstGeom>
        </p:spPr>
        <p:txBody>
          <a:bodyPr vert="horz" lIns="0" tIns="0" rIns="0" bIns="0" rtlCol="0" anchor="ctr"/>
          <a:lstStyle>
            <a:lvl1pPr algn="l">
              <a:defRPr sz="900" b="0" i="0" spc="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5" name="Title 1">
            <a:extLst>
              <a:ext uri="{FF2B5EF4-FFF2-40B4-BE49-F238E27FC236}">
                <a16:creationId xmlns:a16="http://schemas.microsoft.com/office/drawing/2014/main" id="{FFAD735B-551C-8ADC-2EDC-C047BE1D0E34}"/>
              </a:ext>
            </a:extLst>
          </p:cNvPr>
          <p:cNvSpPr>
            <a:spLocks noGrp="1"/>
          </p:cNvSpPr>
          <p:nvPr>
            <p:ph type="title" hasCustomPrompt="1"/>
          </p:nvPr>
        </p:nvSpPr>
        <p:spPr>
          <a:xfrm>
            <a:off x="914400" y="914400"/>
            <a:ext cx="11887200" cy="457200"/>
          </a:xfrm>
          <a:prstGeom prst="rect">
            <a:avLst/>
          </a:prstGeom>
        </p:spPr>
        <p:txBody>
          <a:bodyPr/>
          <a:lstStyle>
            <a:lvl1pPr>
              <a:defRPr spc="0" baseline="0"/>
            </a:lvl1pPr>
          </a:lstStyle>
          <a:p>
            <a:r>
              <a:rPr lang="en-US"/>
              <a:t>Click to edit master title style</a:t>
            </a:r>
          </a:p>
        </p:txBody>
      </p:sp>
      <p:sp>
        <p:nvSpPr>
          <p:cNvPr id="7" name="Subtitle 2">
            <a:extLst>
              <a:ext uri="{FF2B5EF4-FFF2-40B4-BE49-F238E27FC236}">
                <a16:creationId xmlns:a16="http://schemas.microsoft.com/office/drawing/2014/main" id="{52B7107C-7A72-7DC1-CBC5-ED6750679BC1}"/>
              </a:ext>
            </a:extLst>
          </p:cNvPr>
          <p:cNvSpPr>
            <a:spLocks noGrp="1"/>
          </p:cNvSpPr>
          <p:nvPr>
            <p:ph type="subTitle" idx="14" hasCustomPrompt="1"/>
          </p:nvPr>
        </p:nvSpPr>
        <p:spPr>
          <a:xfrm>
            <a:off x="914400" y="1636673"/>
            <a:ext cx="11887198" cy="457200"/>
          </a:xfrm>
        </p:spPr>
        <p:txBody>
          <a:bodyPr lIns="0" tIns="0" rIns="0" bIns="0"/>
          <a:lstStyle>
            <a:lvl1pPr marL="0" indent="0" algn="l">
              <a:spcBef>
                <a:spcPts val="0"/>
              </a:spcBef>
              <a:buNone/>
              <a:defRPr sz="22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subtitle text</a:t>
            </a:r>
          </a:p>
        </p:txBody>
      </p:sp>
      <p:pic>
        <p:nvPicPr>
          <p:cNvPr id="10" name="Graphic 9">
            <a:extLst>
              <a:ext uri="{FF2B5EF4-FFF2-40B4-BE49-F238E27FC236}">
                <a16:creationId xmlns:a16="http://schemas.microsoft.com/office/drawing/2014/main" id="{F93FA6AA-2AFF-AB83-8AC6-CBCEAA99FEB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11" name="Picture 8">
            <a:extLst>
              <a:ext uri="{FF2B5EF4-FFF2-40B4-BE49-F238E27FC236}">
                <a16:creationId xmlns:a16="http://schemas.microsoft.com/office/drawing/2014/main" id="{75F32A9D-E4DF-8D24-7D28-000D57E1C72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85CF86D0-50D7-A9D2-FD47-D18AA7EF7E7A}"/>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Tree>
    <p:extLst>
      <p:ext uri="{BB962C8B-B14F-4D97-AF65-F5344CB8AC3E}">
        <p14:creationId xmlns:p14="http://schemas.microsoft.com/office/powerpoint/2010/main" val="11723473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1L - Basic - Two Columns">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1" y="2179195"/>
            <a:ext cx="5486400" cy="502920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2049CEA4-9E99-D580-B950-CBD1925247DD}"/>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5" name="Title 1">
            <a:extLst>
              <a:ext uri="{FF2B5EF4-FFF2-40B4-BE49-F238E27FC236}">
                <a16:creationId xmlns:a16="http://schemas.microsoft.com/office/drawing/2014/main" id="{BDCA6039-4EA0-244B-8D0B-8EFFEDA9238D}"/>
              </a:ext>
            </a:extLst>
          </p:cNvPr>
          <p:cNvSpPr>
            <a:spLocks noGrp="1"/>
          </p:cNvSpPr>
          <p:nvPr>
            <p:ph type="title" hasCustomPrompt="1"/>
          </p:nvPr>
        </p:nvSpPr>
        <p:spPr>
          <a:xfrm>
            <a:off x="914400" y="914400"/>
            <a:ext cx="11887200" cy="457200"/>
          </a:xfrm>
          <a:prstGeom prst="rect">
            <a:avLst/>
          </a:prstGeom>
        </p:spPr>
        <p:txBody>
          <a:bodyPr/>
          <a:lstStyle>
            <a:lvl1pPr>
              <a:defRPr spc="0" baseline="0"/>
            </a:lvl1pPr>
          </a:lstStyle>
          <a:p>
            <a:r>
              <a:rPr lang="en-US"/>
              <a:t>Click to edit master title style</a:t>
            </a:r>
          </a:p>
        </p:txBody>
      </p:sp>
      <p:sp>
        <p:nvSpPr>
          <p:cNvPr id="8" name="Subtitle 2">
            <a:extLst>
              <a:ext uri="{FF2B5EF4-FFF2-40B4-BE49-F238E27FC236}">
                <a16:creationId xmlns:a16="http://schemas.microsoft.com/office/drawing/2014/main" id="{86DF08AE-E697-AC94-E4F8-FFE49B2C83B5}"/>
              </a:ext>
            </a:extLst>
          </p:cNvPr>
          <p:cNvSpPr>
            <a:spLocks noGrp="1"/>
          </p:cNvSpPr>
          <p:nvPr>
            <p:ph type="subTitle" idx="14" hasCustomPrompt="1"/>
          </p:nvPr>
        </p:nvSpPr>
        <p:spPr>
          <a:xfrm>
            <a:off x="921895" y="1624392"/>
            <a:ext cx="5486400" cy="457200"/>
          </a:xfrm>
        </p:spPr>
        <p:txBody>
          <a:bodyPr lIns="0" tIns="0" rIns="0" bIns="0"/>
          <a:lstStyle>
            <a:lvl1pPr marL="0" indent="0" algn="l">
              <a:spcBef>
                <a:spcPts val="0"/>
              </a:spcBef>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subtitle text</a:t>
            </a:r>
          </a:p>
        </p:txBody>
      </p:sp>
      <p:sp>
        <p:nvSpPr>
          <p:cNvPr id="10" name="Content Placeholder 9">
            <a:extLst>
              <a:ext uri="{FF2B5EF4-FFF2-40B4-BE49-F238E27FC236}">
                <a16:creationId xmlns:a16="http://schemas.microsoft.com/office/drawing/2014/main" id="{4D2FBC27-D5F8-A7B0-DCCA-BF11DD6E6A60}"/>
              </a:ext>
            </a:extLst>
          </p:cNvPr>
          <p:cNvSpPr>
            <a:spLocks noGrp="1"/>
          </p:cNvSpPr>
          <p:nvPr>
            <p:ph sz="quarter" idx="16" hasCustomPrompt="1"/>
          </p:nvPr>
        </p:nvSpPr>
        <p:spPr>
          <a:xfrm>
            <a:off x="7315197" y="1629454"/>
            <a:ext cx="5486400" cy="452138"/>
          </a:xfrm>
        </p:spPr>
        <p:txBody>
          <a:bodyPr vert="horz" lIns="0" tIns="0" rIns="0" bIns="0" rtlCol="0">
            <a:noAutofit/>
          </a:bodyPr>
          <a:lstStyle>
            <a:lvl1pPr>
              <a:spcBef>
                <a:spcPts val="0"/>
              </a:spcBef>
              <a:defRPr lang="en-US" sz="1800" b="1" dirty="0">
                <a:solidFill>
                  <a:schemeClr val="accent2"/>
                </a:solidFill>
              </a:defRPr>
            </a:lvl1pPr>
          </a:lstStyle>
          <a:p>
            <a:pPr lvl="0"/>
            <a:r>
              <a:rPr lang="en-US"/>
              <a:t>Click to edit subtitle text</a:t>
            </a:r>
          </a:p>
        </p:txBody>
      </p:sp>
      <p:pic>
        <p:nvPicPr>
          <p:cNvPr id="7" name="Graphic 6">
            <a:extLst>
              <a:ext uri="{FF2B5EF4-FFF2-40B4-BE49-F238E27FC236}">
                <a16:creationId xmlns:a16="http://schemas.microsoft.com/office/drawing/2014/main" id="{AB181269-6CCC-D659-1029-4BBBE367DB7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14" name="Picture 8">
            <a:extLst>
              <a:ext uri="{FF2B5EF4-FFF2-40B4-BE49-F238E27FC236}">
                <a16:creationId xmlns:a16="http://schemas.microsoft.com/office/drawing/2014/main" id="{86844C3A-8612-A901-0F6D-BED8D28237B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401706F0-6A8C-D1BD-82EC-4BEEEC82A9FB}"/>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2" name="Content Placeholder 2">
            <a:extLst>
              <a:ext uri="{FF2B5EF4-FFF2-40B4-BE49-F238E27FC236}">
                <a16:creationId xmlns:a16="http://schemas.microsoft.com/office/drawing/2014/main" id="{1217B968-0F58-28DB-7F6E-034DE064C431}"/>
              </a:ext>
            </a:extLst>
          </p:cNvPr>
          <p:cNvSpPr>
            <a:spLocks noGrp="1"/>
          </p:cNvSpPr>
          <p:nvPr>
            <p:ph sz="half" idx="17"/>
          </p:nvPr>
        </p:nvSpPr>
        <p:spPr>
          <a:xfrm>
            <a:off x="7306963" y="2179195"/>
            <a:ext cx="5486400" cy="502920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626344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2L - Basic - Two Columns LG + SM">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1" y="2179195"/>
            <a:ext cx="7631608" cy="502920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2049CEA4-9E99-D580-B950-CBD1925247DD}"/>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5" name="Title 1">
            <a:extLst>
              <a:ext uri="{FF2B5EF4-FFF2-40B4-BE49-F238E27FC236}">
                <a16:creationId xmlns:a16="http://schemas.microsoft.com/office/drawing/2014/main" id="{BDCA6039-4EA0-244B-8D0B-8EFFEDA9238D}"/>
              </a:ext>
            </a:extLst>
          </p:cNvPr>
          <p:cNvSpPr>
            <a:spLocks noGrp="1"/>
          </p:cNvSpPr>
          <p:nvPr>
            <p:ph type="title" hasCustomPrompt="1"/>
          </p:nvPr>
        </p:nvSpPr>
        <p:spPr>
          <a:xfrm>
            <a:off x="914400" y="914400"/>
            <a:ext cx="11887200" cy="457200"/>
          </a:xfrm>
          <a:prstGeom prst="rect">
            <a:avLst/>
          </a:prstGeom>
        </p:spPr>
        <p:txBody>
          <a:bodyPr/>
          <a:lstStyle>
            <a:lvl1pPr>
              <a:defRPr spc="0" baseline="0"/>
            </a:lvl1pPr>
          </a:lstStyle>
          <a:p>
            <a:r>
              <a:rPr lang="en-US"/>
              <a:t>Click to edit master title style</a:t>
            </a:r>
          </a:p>
        </p:txBody>
      </p:sp>
      <p:sp>
        <p:nvSpPr>
          <p:cNvPr id="8" name="Subtitle 2">
            <a:extLst>
              <a:ext uri="{FF2B5EF4-FFF2-40B4-BE49-F238E27FC236}">
                <a16:creationId xmlns:a16="http://schemas.microsoft.com/office/drawing/2014/main" id="{86DF08AE-E697-AC94-E4F8-FFE49B2C83B5}"/>
              </a:ext>
            </a:extLst>
          </p:cNvPr>
          <p:cNvSpPr>
            <a:spLocks noGrp="1"/>
          </p:cNvSpPr>
          <p:nvPr>
            <p:ph type="subTitle" idx="14" hasCustomPrompt="1"/>
          </p:nvPr>
        </p:nvSpPr>
        <p:spPr>
          <a:xfrm>
            <a:off x="921895" y="1624392"/>
            <a:ext cx="7624074" cy="457200"/>
          </a:xfrm>
        </p:spPr>
        <p:txBody>
          <a:bodyPr lIns="0" tIns="0" rIns="0" bIns="0"/>
          <a:lstStyle>
            <a:lvl1pPr marL="0" indent="0" algn="l">
              <a:spcBef>
                <a:spcPts val="0"/>
              </a:spcBef>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subtitle text</a:t>
            </a:r>
          </a:p>
        </p:txBody>
      </p:sp>
      <p:pic>
        <p:nvPicPr>
          <p:cNvPr id="7" name="Graphic 6">
            <a:extLst>
              <a:ext uri="{FF2B5EF4-FFF2-40B4-BE49-F238E27FC236}">
                <a16:creationId xmlns:a16="http://schemas.microsoft.com/office/drawing/2014/main" id="{AB181269-6CCC-D659-1029-4BBBE367DB7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14" name="Picture 8">
            <a:extLst>
              <a:ext uri="{FF2B5EF4-FFF2-40B4-BE49-F238E27FC236}">
                <a16:creationId xmlns:a16="http://schemas.microsoft.com/office/drawing/2014/main" id="{86844C3A-8612-A901-0F6D-BED8D28237B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401706F0-6A8C-D1BD-82EC-4BEEEC82A9FB}"/>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1" name="Content Placeholder 9">
            <a:extLst>
              <a:ext uri="{FF2B5EF4-FFF2-40B4-BE49-F238E27FC236}">
                <a16:creationId xmlns:a16="http://schemas.microsoft.com/office/drawing/2014/main" id="{425DB8E0-BF22-E210-1D7E-8A321BC30CC8}"/>
              </a:ext>
            </a:extLst>
          </p:cNvPr>
          <p:cNvSpPr>
            <a:spLocks noGrp="1"/>
          </p:cNvSpPr>
          <p:nvPr>
            <p:ph sz="quarter" idx="16" hasCustomPrompt="1"/>
          </p:nvPr>
        </p:nvSpPr>
        <p:spPr>
          <a:xfrm>
            <a:off x="9460860" y="1622579"/>
            <a:ext cx="3347611" cy="452138"/>
          </a:xfrm>
        </p:spPr>
        <p:txBody>
          <a:bodyPr vert="horz" lIns="0" tIns="0" rIns="0" bIns="0" rtlCol="0">
            <a:noAutofit/>
          </a:bodyPr>
          <a:lstStyle>
            <a:lvl1pPr>
              <a:spcBef>
                <a:spcPts val="0"/>
              </a:spcBef>
              <a:defRPr lang="en-US" sz="1800" b="1" dirty="0">
                <a:solidFill>
                  <a:schemeClr val="accent2"/>
                </a:solidFill>
              </a:defRPr>
            </a:lvl1pPr>
          </a:lstStyle>
          <a:p>
            <a:pPr lvl="0"/>
            <a:r>
              <a:rPr lang="en-US"/>
              <a:t>Click to edit subtitle text</a:t>
            </a:r>
          </a:p>
        </p:txBody>
      </p:sp>
      <p:sp>
        <p:nvSpPr>
          <p:cNvPr id="13" name="Content Placeholder 2">
            <a:extLst>
              <a:ext uri="{FF2B5EF4-FFF2-40B4-BE49-F238E27FC236}">
                <a16:creationId xmlns:a16="http://schemas.microsoft.com/office/drawing/2014/main" id="{BCFA9851-8980-A771-E3BD-77A0AC5ECDDD}"/>
              </a:ext>
            </a:extLst>
          </p:cNvPr>
          <p:cNvSpPr>
            <a:spLocks noGrp="1"/>
          </p:cNvSpPr>
          <p:nvPr>
            <p:ph sz="half" idx="21"/>
          </p:nvPr>
        </p:nvSpPr>
        <p:spPr>
          <a:xfrm>
            <a:off x="9466376" y="2178575"/>
            <a:ext cx="3347611" cy="501545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518425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3L - Basic - Three Columns">
    <p:bg>
      <p:bgPr>
        <a:solidFill>
          <a:schemeClr val="bg1"/>
        </a:solidFill>
        <a:effectLst/>
      </p:bgPr>
    </p:bg>
    <p:spTree>
      <p:nvGrpSpPr>
        <p:cNvPr id="1" name=""/>
        <p:cNvGrpSpPr/>
        <p:nvPr/>
      </p:nvGrpSpPr>
      <p:grpSpPr>
        <a:xfrm>
          <a:off x="0" y="0"/>
          <a:ext cx="0" cy="0"/>
          <a:chOff x="0" y="0"/>
          <a:chExt cx="0" cy="0"/>
        </a:xfrm>
      </p:grpSpPr>
      <p:sp>
        <p:nvSpPr>
          <p:cNvPr id="19" name="Content Placeholder 9">
            <a:extLst>
              <a:ext uri="{FF2B5EF4-FFF2-40B4-BE49-F238E27FC236}">
                <a16:creationId xmlns:a16="http://schemas.microsoft.com/office/drawing/2014/main" id="{ADAA62C4-63F1-FF6C-6918-E9BC57D624A8}"/>
              </a:ext>
            </a:extLst>
          </p:cNvPr>
          <p:cNvSpPr>
            <a:spLocks noGrp="1"/>
          </p:cNvSpPr>
          <p:nvPr>
            <p:ph sz="quarter" idx="22" hasCustomPrompt="1"/>
          </p:nvPr>
        </p:nvSpPr>
        <p:spPr>
          <a:xfrm>
            <a:off x="5199756" y="1627603"/>
            <a:ext cx="3346252" cy="452138"/>
          </a:xfrm>
        </p:spPr>
        <p:txBody>
          <a:bodyPr vert="horz" lIns="0" tIns="0" rIns="0" bIns="0" rtlCol="0">
            <a:noAutofit/>
          </a:bodyPr>
          <a:lstStyle>
            <a:lvl1pPr>
              <a:spcBef>
                <a:spcPts val="0"/>
              </a:spcBef>
              <a:defRPr lang="en-US" sz="1800" b="1" dirty="0">
                <a:solidFill>
                  <a:schemeClr val="accent2"/>
                </a:solidFill>
              </a:defRPr>
            </a:lvl1pPr>
          </a:lstStyle>
          <a:p>
            <a:pPr lvl="0"/>
            <a:r>
              <a:rPr lang="en-US"/>
              <a:t>Click to edit subtitle text</a:t>
            </a:r>
          </a:p>
        </p:txBody>
      </p:sp>
      <p:sp>
        <p:nvSpPr>
          <p:cNvPr id="21" name="Content Placeholder 2">
            <a:extLst>
              <a:ext uri="{FF2B5EF4-FFF2-40B4-BE49-F238E27FC236}">
                <a16:creationId xmlns:a16="http://schemas.microsoft.com/office/drawing/2014/main" id="{468FD50D-F83C-551A-7CD7-84AE4CD929CE}"/>
              </a:ext>
            </a:extLst>
          </p:cNvPr>
          <p:cNvSpPr>
            <a:spLocks noGrp="1"/>
          </p:cNvSpPr>
          <p:nvPr>
            <p:ph sz="half" idx="23"/>
          </p:nvPr>
        </p:nvSpPr>
        <p:spPr>
          <a:xfrm>
            <a:off x="5198397" y="2178575"/>
            <a:ext cx="3347611" cy="501545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
        <p:nvSpPr>
          <p:cNvPr id="20" name="Slide Number Placeholder 5">
            <a:extLst>
              <a:ext uri="{FF2B5EF4-FFF2-40B4-BE49-F238E27FC236}">
                <a16:creationId xmlns:a16="http://schemas.microsoft.com/office/drawing/2014/main" id="{DC86688A-1663-CCCF-8D3D-BA9269E766E2}"/>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2" name="Title 1">
            <a:extLst>
              <a:ext uri="{FF2B5EF4-FFF2-40B4-BE49-F238E27FC236}">
                <a16:creationId xmlns:a16="http://schemas.microsoft.com/office/drawing/2014/main" id="{6EC00F8B-75BC-3FFA-EB65-681F051491F4}"/>
              </a:ext>
            </a:extLst>
          </p:cNvPr>
          <p:cNvSpPr>
            <a:spLocks noGrp="1"/>
          </p:cNvSpPr>
          <p:nvPr>
            <p:ph type="title" hasCustomPrompt="1"/>
          </p:nvPr>
        </p:nvSpPr>
        <p:spPr>
          <a:xfrm>
            <a:off x="914400" y="914400"/>
            <a:ext cx="11887200" cy="457200"/>
          </a:xfrm>
          <a:prstGeom prst="rect">
            <a:avLst/>
          </a:prstGeom>
        </p:spPr>
        <p:txBody>
          <a:bodyPr/>
          <a:lstStyle>
            <a:lvl1pPr>
              <a:defRPr spc="0" baseline="0"/>
            </a:lvl1pPr>
          </a:lstStyle>
          <a:p>
            <a:r>
              <a:rPr lang="en-US"/>
              <a:t>Click to edit master title style</a:t>
            </a:r>
          </a:p>
        </p:txBody>
      </p:sp>
      <p:pic>
        <p:nvPicPr>
          <p:cNvPr id="9" name="Graphic 8">
            <a:extLst>
              <a:ext uri="{FF2B5EF4-FFF2-40B4-BE49-F238E27FC236}">
                <a16:creationId xmlns:a16="http://schemas.microsoft.com/office/drawing/2014/main" id="{5A6C74CB-2528-C849-3B7B-AD893A063D5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10" name="Picture 8">
            <a:extLst>
              <a:ext uri="{FF2B5EF4-FFF2-40B4-BE49-F238E27FC236}">
                <a16:creationId xmlns:a16="http://schemas.microsoft.com/office/drawing/2014/main" id="{864F8D0A-B8AE-89BE-8773-2F795BCF442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3" name="Text Placeholder 11">
            <a:extLst>
              <a:ext uri="{FF2B5EF4-FFF2-40B4-BE49-F238E27FC236}">
                <a16:creationId xmlns:a16="http://schemas.microsoft.com/office/drawing/2014/main" id="{381F3157-E432-AC43-609F-E7B02D02CF72}"/>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7" name="Content Placeholder 9">
            <a:extLst>
              <a:ext uri="{FF2B5EF4-FFF2-40B4-BE49-F238E27FC236}">
                <a16:creationId xmlns:a16="http://schemas.microsoft.com/office/drawing/2014/main" id="{958D3D0F-2B58-81ED-2CDB-AC77B6ECACB2}"/>
              </a:ext>
            </a:extLst>
          </p:cNvPr>
          <p:cNvSpPr>
            <a:spLocks noGrp="1"/>
          </p:cNvSpPr>
          <p:nvPr>
            <p:ph sz="quarter" idx="16" hasCustomPrompt="1"/>
          </p:nvPr>
        </p:nvSpPr>
        <p:spPr>
          <a:xfrm>
            <a:off x="9460860" y="1622579"/>
            <a:ext cx="3347611" cy="452138"/>
          </a:xfrm>
        </p:spPr>
        <p:txBody>
          <a:bodyPr vert="horz" lIns="0" tIns="0" rIns="0" bIns="0" rtlCol="0">
            <a:noAutofit/>
          </a:bodyPr>
          <a:lstStyle>
            <a:lvl1pPr>
              <a:spcBef>
                <a:spcPts val="0"/>
              </a:spcBef>
              <a:defRPr lang="en-US" sz="1800" b="1" dirty="0">
                <a:solidFill>
                  <a:schemeClr val="accent2"/>
                </a:solidFill>
              </a:defRPr>
            </a:lvl1pPr>
          </a:lstStyle>
          <a:p>
            <a:pPr lvl="0"/>
            <a:r>
              <a:rPr lang="en-US"/>
              <a:t>Click to edit subtitle text</a:t>
            </a:r>
          </a:p>
        </p:txBody>
      </p:sp>
      <p:sp>
        <p:nvSpPr>
          <p:cNvPr id="18" name="Content Placeholder 2">
            <a:extLst>
              <a:ext uri="{FF2B5EF4-FFF2-40B4-BE49-F238E27FC236}">
                <a16:creationId xmlns:a16="http://schemas.microsoft.com/office/drawing/2014/main" id="{5AAB35AA-60F9-2176-9533-2E763895C70B}"/>
              </a:ext>
            </a:extLst>
          </p:cNvPr>
          <p:cNvSpPr>
            <a:spLocks noGrp="1"/>
          </p:cNvSpPr>
          <p:nvPr>
            <p:ph sz="half" idx="21"/>
          </p:nvPr>
        </p:nvSpPr>
        <p:spPr>
          <a:xfrm>
            <a:off x="9466376" y="2178575"/>
            <a:ext cx="3347611" cy="501545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
        <p:nvSpPr>
          <p:cNvPr id="22" name="Content Placeholder 9">
            <a:extLst>
              <a:ext uri="{FF2B5EF4-FFF2-40B4-BE49-F238E27FC236}">
                <a16:creationId xmlns:a16="http://schemas.microsoft.com/office/drawing/2014/main" id="{BD6251F9-42C4-1E10-E739-3E3252A9278E}"/>
              </a:ext>
            </a:extLst>
          </p:cNvPr>
          <p:cNvSpPr>
            <a:spLocks noGrp="1"/>
          </p:cNvSpPr>
          <p:nvPr>
            <p:ph sz="quarter" idx="24" hasCustomPrompt="1"/>
          </p:nvPr>
        </p:nvSpPr>
        <p:spPr>
          <a:xfrm>
            <a:off x="918095" y="1624391"/>
            <a:ext cx="3347611" cy="457200"/>
          </a:xfrm>
        </p:spPr>
        <p:txBody>
          <a:bodyPr vert="horz" lIns="0" tIns="0" rIns="0" bIns="0" rtlCol="0">
            <a:noAutofit/>
          </a:bodyPr>
          <a:lstStyle>
            <a:lvl1pPr>
              <a:spcBef>
                <a:spcPts val="0"/>
              </a:spcBef>
              <a:defRPr lang="en-US" sz="1800" b="1" dirty="0">
                <a:solidFill>
                  <a:schemeClr val="accent2"/>
                </a:solidFill>
              </a:defRPr>
            </a:lvl1pPr>
          </a:lstStyle>
          <a:p>
            <a:pPr lvl="0"/>
            <a:r>
              <a:rPr lang="en-US"/>
              <a:t>Click to edit subtitle text</a:t>
            </a:r>
          </a:p>
        </p:txBody>
      </p:sp>
      <p:sp>
        <p:nvSpPr>
          <p:cNvPr id="23" name="Content Placeholder 2">
            <a:extLst>
              <a:ext uri="{FF2B5EF4-FFF2-40B4-BE49-F238E27FC236}">
                <a16:creationId xmlns:a16="http://schemas.microsoft.com/office/drawing/2014/main" id="{CAA96920-B365-04F6-59EF-6D3880C239EA}"/>
              </a:ext>
            </a:extLst>
          </p:cNvPr>
          <p:cNvSpPr>
            <a:spLocks noGrp="1"/>
          </p:cNvSpPr>
          <p:nvPr>
            <p:ph sz="half" idx="25"/>
          </p:nvPr>
        </p:nvSpPr>
        <p:spPr>
          <a:xfrm>
            <a:off x="916736" y="2178575"/>
            <a:ext cx="3347611" cy="501545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08491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4L - Basic - Four Columns">
    <p:bg>
      <p:bgPr>
        <a:solidFill>
          <a:schemeClr val="bg1"/>
        </a:solidFill>
        <a:effectLst/>
      </p:bgPr>
    </p:bg>
    <p:spTree>
      <p:nvGrpSpPr>
        <p:cNvPr id="1" name=""/>
        <p:cNvGrpSpPr/>
        <p:nvPr/>
      </p:nvGrpSpPr>
      <p:grpSpPr>
        <a:xfrm>
          <a:off x="0" y="0"/>
          <a:ext cx="0" cy="0"/>
          <a:chOff x="0" y="0"/>
          <a:chExt cx="0" cy="0"/>
        </a:xfrm>
      </p:grpSpPr>
      <p:sp>
        <p:nvSpPr>
          <p:cNvPr id="21" name="Slide Number Placeholder 5">
            <a:extLst>
              <a:ext uri="{FF2B5EF4-FFF2-40B4-BE49-F238E27FC236}">
                <a16:creationId xmlns:a16="http://schemas.microsoft.com/office/drawing/2014/main" id="{8D5A4358-0CCB-5AA7-1387-8126D79EBDC2}"/>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2" name="Title 1">
            <a:extLst>
              <a:ext uri="{FF2B5EF4-FFF2-40B4-BE49-F238E27FC236}">
                <a16:creationId xmlns:a16="http://schemas.microsoft.com/office/drawing/2014/main" id="{7FC97ADA-236E-B552-1B7C-4975C39AEFCC}"/>
              </a:ext>
            </a:extLst>
          </p:cNvPr>
          <p:cNvSpPr>
            <a:spLocks noGrp="1"/>
          </p:cNvSpPr>
          <p:nvPr>
            <p:ph type="title" hasCustomPrompt="1"/>
          </p:nvPr>
        </p:nvSpPr>
        <p:spPr>
          <a:xfrm>
            <a:off x="914400" y="914400"/>
            <a:ext cx="11887200" cy="457200"/>
          </a:xfrm>
          <a:prstGeom prst="rect">
            <a:avLst/>
          </a:prstGeom>
        </p:spPr>
        <p:txBody>
          <a:bodyPr/>
          <a:lstStyle>
            <a:lvl1pPr>
              <a:defRPr spc="0" baseline="0"/>
            </a:lvl1pPr>
          </a:lstStyle>
          <a:p>
            <a:r>
              <a:rPr lang="en-US"/>
              <a:t>Click to edit master title style</a:t>
            </a:r>
          </a:p>
        </p:txBody>
      </p:sp>
      <p:sp>
        <p:nvSpPr>
          <p:cNvPr id="4" name="Subtitle 2">
            <a:extLst>
              <a:ext uri="{FF2B5EF4-FFF2-40B4-BE49-F238E27FC236}">
                <a16:creationId xmlns:a16="http://schemas.microsoft.com/office/drawing/2014/main" id="{63EF29EC-AD82-19FC-EC84-CAA1A7AF6E8B}"/>
              </a:ext>
            </a:extLst>
          </p:cNvPr>
          <p:cNvSpPr>
            <a:spLocks noGrp="1"/>
          </p:cNvSpPr>
          <p:nvPr>
            <p:ph type="subTitle" idx="18" hasCustomPrompt="1"/>
          </p:nvPr>
        </p:nvSpPr>
        <p:spPr>
          <a:xfrm>
            <a:off x="914401" y="1624392"/>
            <a:ext cx="2441448" cy="457200"/>
          </a:xfrm>
        </p:spPr>
        <p:txBody>
          <a:bodyPr lIns="0" tIns="0" rIns="0" bIns="0"/>
          <a:lstStyle>
            <a:lvl1pPr marL="0" indent="0" algn="l">
              <a:spcBef>
                <a:spcPts val="0"/>
              </a:spcBef>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text</a:t>
            </a:r>
          </a:p>
        </p:txBody>
      </p:sp>
      <p:sp>
        <p:nvSpPr>
          <p:cNvPr id="6" name="Content Placeholder 9">
            <a:extLst>
              <a:ext uri="{FF2B5EF4-FFF2-40B4-BE49-F238E27FC236}">
                <a16:creationId xmlns:a16="http://schemas.microsoft.com/office/drawing/2014/main" id="{D221F541-4179-2F31-4508-3F83B3441652}"/>
              </a:ext>
            </a:extLst>
          </p:cNvPr>
          <p:cNvSpPr>
            <a:spLocks noGrp="1"/>
          </p:cNvSpPr>
          <p:nvPr>
            <p:ph sz="quarter" idx="19" hasCustomPrompt="1"/>
          </p:nvPr>
        </p:nvSpPr>
        <p:spPr>
          <a:xfrm>
            <a:off x="4056582" y="1629454"/>
            <a:ext cx="2441448" cy="452138"/>
          </a:xfrm>
        </p:spPr>
        <p:txBody>
          <a:bodyPr vert="horz" lIns="0" tIns="0" rIns="0" bIns="0" rtlCol="0">
            <a:noAutofit/>
          </a:bodyPr>
          <a:lstStyle>
            <a:lvl1pPr>
              <a:spcBef>
                <a:spcPts val="0"/>
              </a:spcBef>
              <a:defRPr lang="en-US" sz="1800" b="1" dirty="0">
                <a:solidFill>
                  <a:schemeClr val="accent2"/>
                </a:solidFill>
              </a:defRPr>
            </a:lvl1pPr>
          </a:lstStyle>
          <a:p>
            <a:pPr lvl="0"/>
            <a:r>
              <a:rPr lang="en-US"/>
              <a:t>Click to edit text</a:t>
            </a:r>
          </a:p>
        </p:txBody>
      </p:sp>
      <p:sp>
        <p:nvSpPr>
          <p:cNvPr id="7" name="Content Placeholder 9">
            <a:extLst>
              <a:ext uri="{FF2B5EF4-FFF2-40B4-BE49-F238E27FC236}">
                <a16:creationId xmlns:a16="http://schemas.microsoft.com/office/drawing/2014/main" id="{5F9F18EB-4A97-B4DB-BFA5-4EA9264FA9B4}"/>
              </a:ext>
            </a:extLst>
          </p:cNvPr>
          <p:cNvSpPr>
            <a:spLocks noGrp="1"/>
          </p:cNvSpPr>
          <p:nvPr>
            <p:ph sz="quarter" idx="20" hasCustomPrompt="1"/>
          </p:nvPr>
        </p:nvSpPr>
        <p:spPr>
          <a:xfrm>
            <a:off x="7198763" y="1624392"/>
            <a:ext cx="2459419" cy="452138"/>
          </a:xfrm>
        </p:spPr>
        <p:txBody>
          <a:bodyPr vert="horz" lIns="0" tIns="0" rIns="0" bIns="0" rtlCol="0">
            <a:noAutofit/>
          </a:bodyPr>
          <a:lstStyle>
            <a:lvl1pPr>
              <a:spcBef>
                <a:spcPts val="0"/>
              </a:spcBef>
              <a:defRPr lang="en-US" sz="1800" b="1" dirty="0">
                <a:solidFill>
                  <a:schemeClr val="accent2"/>
                </a:solidFill>
              </a:defRPr>
            </a:lvl1pPr>
          </a:lstStyle>
          <a:p>
            <a:pPr lvl="0"/>
            <a:r>
              <a:rPr lang="en-US"/>
              <a:t>Click to edit text</a:t>
            </a:r>
          </a:p>
        </p:txBody>
      </p:sp>
      <p:sp>
        <p:nvSpPr>
          <p:cNvPr id="8" name="Content Placeholder 9">
            <a:extLst>
              <a:ext uri="{FF2B5EF4-FFF2-40B4-BE49-F238E27FC236}">
                <a16:creationId xmlns:a16="http://schemas.microsoft.com/office/drawing/2014/main" id="{014E91B1-DB00-A86C-F413-B25B5B7E4138}"/>
              </a:ext>
            </a:extLst>
          </p:cNvPr>
          <p:cNvSpPr>
            <a:spLocks noGrp="1"/>
          </p:cNvSpPr>
          <p:nvPr>
            <p:ph sz="quarter" idx="21" hasCustomPrompt="1"/>
          </p:nvPr>
        </p:nvSpPr>
        <p:spPr>
          <a:xfrm>
            <a:off x="10340944" y="1624392"/>
            <a:ext cx="2459419" cy="452138"/>
          </a:xfrm>
        </p:spPr>
        <p:txBody>
          <a:bodyPr vert="horz" lIns="0" tIns="0" rIns="0" bIns="0" rtlCol="0">
            <a:noAutofit/>
          </a:bodyPr>
          <a:lstStyle>
            <a:lvl1pPr>
              <a:spcBef>
                <a:spcPts val="0"/>
              </a:spcBef>
              <a:defRPr lang="en-US" sz="1800" b="1" dirty="0">
                <a:solidFill>
                  <a:schemeClr val="accent2"/>
                </a:solidFill>
              </a:defRPr>
            </a:lvl1pPr>
          </a:lstStyle>
          <a:p>
            <a:pPr lvl="0"/>
            <a:r>
              <a:rPr lang="en-US"/>
              <a:t>Click to edit text</a:t>
            </a:r>
          </a:p>
        </p:txBody>
      </p:sp>
      <p:pic>
        <p:nvPicPr>
          <p:cNvPr id="10" name="Graphic 9">
            <a:extLst>
              <a:ext uri="{FF2B5EF4-FFF2-40B4-BE49-F238E27FC236}">
                <a16:creationId xmlns:a16="http://schemas.microsoft.com/office/drawing/2014/main" id="{FAB00F68-5E29-AA09-8312-F4B74BF9746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11" name="Picture 8">
            <a:extLst>
              <a:ext uri="{FF2B5EF4-FFF2-40B4-BE49-F238E27FC236}">
                <a16:creationId xmlns:a16="http://schemas.microsoft.com/office/drawing/2014/main" id="{71E52257-8737-5DAC-195F-097149564D8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3" name="Text Placeholder 11">
            <a:extLst>
              <a:ext uri="{FF2B5EF4-FFF2-40B4-BE49-F238E27FC236}">
                <a16:creationId xmlns:a16="http://schemas.microsoft.com/office/drawing/2014/main" id="{3BF81B3B-8179-14BE-0F81-8D39F74CAE2A}"/>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5" name="Content Placeholder 2">
            <a:extLst>
              <a:ext uri="{FF2B5EF4-FFF2-40B4-BE49-F238E27FC236}">
                <a16:creationId xmlns:a16="http://schemas.microsoft.com/office/drawing/2014/main" id="{637955B5-B5CD-A019-B392-E32CA21E1C2D}"/>
              </a:ext>
            </a:extLst>
          </p:cNvPr>
          <p:cNvSpPr>
            <a:spLocks noGrp="1"/>
          </p:cNvSpPr>
          <p:nvPr>
            <p:ph sz="half" idx="22"/>
          </p:nvPr>
        </p:nvSpPr>
        <p:spPr>
          <a:xfrm>
            <a:off x="914401" y="2171700"/>
            <a:ext cx="2441448" cy="5029200"/>
          </a:xfrm>
        </p:spPr>
        <p:txBody>
          <a:bodyPr lIns="0" tIns="0" rIns="0" bIns="0"/>
          <a:lstStyle>
            <a:lvl1pPr>
              <a:lnSpc>
                <a:spcPct val="100000"/>
              </a:lnSpc>
              <a:spcBef>
                <a:spcPts val="600"/>
              </a:spcBef>
              <a:spcAft>
                <a:spcPts val="600"/>
              </a:spcAft>
              <a:defRPr sz="1400"/>
            </a:lvl1pPr>
            <a:lvl2pPr marL="137164" indent="-137164" algn="l" defTabSz="1097299" rtl="0" eaLnBrk="1" latinLnBrk="0" hangingPunct="1">
              <a:lnSpc>
                <a:spcPct val="100000"/>
              </a:lnSpc>
              <a:spcBef>
                <a:spcPts val="600"/>
              </a:spcBef>
              <a:spcAft>
                <a:spcPts val="600"/>
              </a:spcAft>
              <a:buClr>
                <a:schemeClr val="tx1"/>
              </a:buClr>
              <a:buSzPct val="100000"/>
              <a:defRPr lang="en-US" sz="1400" b="0" i="0" kern="1200" dirty="0">
                <a:solidFill>
                  <a:schemeClr val="tx1"/>
                </a:solidFill>
                <a:latin typeface="Arial" panose="020B0604020202020204" pitchFamily="34" charset="0"/>
                <a:ea typeface="+mn-ea"/>
                <a:cs typeface="Arial" panose="020B0604020202020204" pitchFamily="34" charset="0"/>
              </a:defRPr>
            </a:lvl2pPr>
            <a:lvl3pPr marL="365768" indent="-137164" algn="l" defTabSz="1097299" rtl="0" eaLnBrk="1" latinLnBrk="0" hangingPunct="1">
              <a:lnSpc>
                <a:spcPct val="100000"/>
              </a:lnSpc>
              <a:spcBef>
                <a:spcPts val="600"/>
              </a:spcBef>
              <a:spcAft>
                <a:spcPts val="600"/>
              </a:spcAft>
              <a:buClr>
                <a:schemeClr val="tx1"/>
              </a:buClr>
              <a:buSzPct val="100000"/>
              <a:defRPr lang="en-US" sz="1400" b="0" i="0" kern="1200" dirty="0">
                <a:solidFill>
                  <a:schemeClr val="tx1"/>
                </a:solidFill>
                <a:latin typeface="Arial" panose="020B0604020202020204" pitchFamily="34" charset="0"/>
                <a:ea typeface="+mn-ea"/>
                <a:cs typeface="Arial" panose="020B0604020202020204" pitchFamily="34" charset="0"/>
              </a:defRPr>
            </a:lvl3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355B9AF6-7197-6087-ECD2-724154A8C4BF}"/>
              </a:ext>
            </a:extLst>
          </p:cNvPr>
          <p:cNvSpPr>
            <a:spLocks noGrp="1"/>
          </p:cNvSpPr>
          <p:nvPr>
            <p:ph sz="half" idx="23"/>
          </p:nvPr>
        </p:nvSpPr>
        <p:spPr>
          <a:xfrm>
            <a:off x="4053017" y="2171700"/>
            <a:ext cx="2441448" cy="502920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223368A4-9B17-F1D6-46AD-3D589BEE683B}"/>
              </a:ext>
            </a:extLst>
          </p:cNvPr>
          <p:cNvSpPr>
            <a:spLocks noGrp="1"/>
          </p:cNvSpPr>
          <p:nvPr>
            <p:ph sz="half" idx="24"/>
          </p:nvPr>
        </p:nvSpPr>
        <p:spPr>
          <a:xfrm>
            <a:off x="7191634" y="2171700"/>
            <a:ext cx="2441448" cy="502920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
        <p:nvSpPr>
          <p:cNvPr id="18" name="Content Placeholder 2">
            <a:extLst>
              <a:ext uri="{FF2B5EF4-FFF2-40B4-BE49-F238E27FC236}">
                <a16:creationId xmlns:a16="http://schemas.microsoft.com/office/drawing/2014/main" id="{C3902F13-A850-4E42-948D-F4BEC0643B60}"/>
              </a:ext>
            </a:extLst>
          </p:cNvPr>
          <p:cNvSpPr>
            <a:spLocks noGrp="1"/>
          </p:cNvSpPr>
          <p:nvPr>
            <p:ph sz="half" idx="25"/>
          </p:nvPr>
        </p:nvSpPr>
        <p:spPr>
          <a:xfrm>
            <a:off x="10338488" y="2171700"/>
            <a:ext cx="2441448" cy="5029200"/>
          </a:xfrm>
        </p:spPr>
        <p:txBody>
          <a:bodyPr lIns="0" tIns="0" rIns="0" bIns="0"/>
          <a:lstStyle>
            <a:lvl1pPr>
              <a:lnSpc>
                <a:spcPct val="100000"/>
              </a:lnSpc>
              <a:spcBef>
                <a:spcPts val="600"/>
              </a:spcBef>
              <a:spcAft>
                <a:spcPts val="600"/>
              </a:spcAft>
              <a:defRPr sz="1400"/>
            </a:lvl1pPr>
            <a:lvl2pPr marL="137164" indent="-137164">
              <a:lnSpc>
                <a:spcPct val="100000"/>
              </a:lnSpc>
              <a:spcBef>
                <a:spcPts val="600"/>
              </a:spcBef>
              <a:spcAft>
                <a:spcPts val="600"/>
              </a:spcAft>
              <a:defRPr sz="1400"/>
            </a:lvl2pPr>
            <a:lvl3pPr marL="365768" indent="-137164">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112156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5L - Split - Single Column">
    <p:bg>
      <p:bgPr>
        <a:solidFill>
          <a:schemeClr val="bg1"/>
        </a:solidFill>
        <a:effectLst/>
      </p:bgPr>
    </p:bg>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F51FA5EA-AA4F-707D-E32B-0A37D6D54C5F}"/>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7" name="Content Placeholder 2">
            <a:extLst>
              <a:ext uri="{FF2B5EF4-FFF2-40B4-BE49-F238E27FC236}">
                <a16:creationId xmlns:a16="http://schemas.microsoft.com/office/drawing/2014/main" id="{4B8209FF-B619-F40E-B1A8-28F538E49CDE}"/>
              </a:ext>
            </a:extLst>
          </p:cNvPr>
          <p:cNvSpPr>
            <a:spLocks noGrp="1"/>
          </p:cNvSpPr>
          <p:nvPr>
            <p:ph idx="30"/>
          </p:nvPr>
        </p:nvSpPr>
        <p:spPr>
          <a:xfrm>
            <a:off x="914400" y="2493206"/>
            <a:ext cx="4572000" cy="4821994"/>
          </a:xfrm>
        </p:spPr>
        <p:txBody>
          <a:bodyPr lIns="0" tIns="0" rIns="0" bIns="0"/>
          <a:lstStyle>
            <a:lvl1pPr>
              <a:defRPr sz="2200"/>
            </a:lvl1pPr>
            <a:lvl2pPr>
              <a:defRPr sz="1800"/>
            </a:lvl2pPr>
            <a:lvl3pPr>
              <a:defRPr sz="1800"/>
            </a:lvl3pPr>
          </a:lstStyle>
          <a:p>
            <a:pPr lvl="0"/>
            <a:r>
              <a:rPr lang="en-US"/>
              <a:t>Click to edit Master text styles</a:t>
            </a:r>
          </a:p>
        </p:txBody>
      </p:sp>
      <p:pic>
        <p:nvPicPr>
          <p:cNvPr id="5" name="Graphic 4">
            <a:extLst>
              <a:ext uri="{FF2B5EF4-FFF2-40B4-BE49-F238E27FC236}">
                <a16:creationId xmlns:a16="http://schemas.microsoft.com/office/drawing/2014/main" id="{101E106D-6C10-4052-E867-DEBC25FFDF4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6" name="Picture 8">
            <a:extLst>
              <a:ext uri="{FF2B5EF4-FFF2-40B4-BE49-F238E27FC236}">
                <a16:creationId xmlns:a16="http://schemas.microsoft.com/office/drawing/2014/main" id="{3DC09A7D-31CF-D364-394E-9E4749FE353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39289B9D-BCA3-4030-B962-E53BADFE3B4B}"/>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9" name="Content Placeholder 2">
            <a:extLst>
              <a:ext uri="{FF2B5EF4-FFF2-40B4-BE49-F238E27FC236}">
                <a16:creationId xmlns:a16="http://schemas.microsoft.com/office/drawing/2014/main" id="{10509803-BABA-2B5D-23C8-353A29EEEAA4}"/>
              </a:ext>
            </a:extLst>
          </p:cNvPr>
          <p:cNvSpPr>
            <a:spLocks noGrp="1"/>
          </p:cNvSpPr>
          <p:nvPr>
            <p:ph idx="32"/>
          </p:nvPr>
        </p:nvSpPr>
        <p:spPr>
          <a:xfrm>
            <a:off x="5943603" y="1439106"/>
            <a:ext cx="6857995" cy="5876094"/>
          </a:xfrm>
        </p:spPr>
        <p:txBody>
          <a:bodyPr lIns="0" tIns="0" rIns="0" bIns="0"/>
          <a:lstStyle>
            <a:lvl1pPr>
              <a:lnSpc>
                <a:spcPct val="100000"/>
              </a:lnSpc>
              <a:spcBef>
                <a:spcPts val="600"/>
              </a:spcBef>
              <a:spcAft>
                <a:spcPts val="600"/>
              </a:spcAft>
              <a:defRPr sz="1400"/>
            </a:lvl1pPr>
            <a:lvl2pPr marL="137160" indent="-137160">
              <a:lnSpc>
                <a:spcPct val="100000"/>
              </a:lnSpc>
              <a:spcBef>
                <a:spcPts val="600"/>
              </a:spcBef>
              <a:spcAft>
                <a:spcPts val="600"/>
              </a:spcAft>
              <a:defRPr sz="1400"/>
            </a:lvl2pPr>
            <a:lvl3pPr marL="365760" indent="-137160">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
        <p:nvSpPr>
          <p:cNvPr id="10" name="Text Placeholder 17">
            <a:extLst>
              <a:ext uri="{FF2B5EF4-FFF2-40B4-BE49-F238E27FC236}">
                <a16:creationId xmlns:a16="http://schemas.microsoft.com/office/drawing/2014/main" id="{1C0BFA81-3C5F-3157-418B-40AB01543233}"/>
              </a:ext>
            </a:extLst>
          </p:cNvPr>
          <p:cNvSpPr>
            <a:spLocks noGrp="1"/>
          </p:cNvSpPr>
          <p:nvPr>
            <p:ph type="body" sz="quarter" idx="33" hasCustomPrompt="1"/>
          </p:nvPr>
        </p:nvSpPr>
        <p:spPr>
          <a:xfrm>
            <a:off x="5946893" y="924284"/>
            <a:ext cx="6850945" cy="421918"/>
          </a:xfrm>
        </p:spPr>
        <p:txBody>
          <a:bodyPr/>
          <a:lstStyle>
            <a:lvl1pPr>
              <a:defRPr sz="1800" b="1">
                <a:solidFill>
                  <a:schemeClr val="accent2"/>
                </a:solidFill>
              </a:defRPr>
            </a:lvl1pPr>
          </a:lstStyle>
          <a:p>
            <a:pPr lvl="0"/>
            <a:r>
              <a:rPr lang="en-US"/>
              <a:t>Click to edit subtitle text</a:t>
            </a:r>
          </a:p>
        </p:txBody>
      </p:sp>
      <p:sp>
        <p:nvSpPr>
          <p:cNvPr id="11" name="Title 1">
            <a:extLst>
              <a:ext uri="{FF2B5EF4-FFF2-40B4-BE49-F238E27FC236}">
                <a16:creationId xmlns:a16="http://schemas.microsoft.com/office/drawing/2014/main" id="{40CADB31-9F62-142F-00E6-5200857B88E7}"/>
              </a:ext>
            </a:extLst>
          </p:cNvPr>
          <p:cNvSpPr>
            <a:spLocks noGrp="1"/>
          </p:cNvSpPr>
          <p:nvPr>
            <p:ph type="title" hasCustomPrompt="1"/>
          </p:nvPr>
        </p:nvSpPr>
        <p:spPr>
          <a:xfrm>
            <a:off x="914399" y="914400"/>
            <a:ext cx="4572000" cy="1371600"/>
          </a:xfrm>
          <a:prstGeom prst="rect">
            <a:avLst/>
          </a:prstGeom>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30578474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6L - Split - Two Columns">
    <p:bg>
      <p:bgPr>
        <a:solidFill>
          <a:schemeClr val="bg1"/>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F1F83AA6-6530-70BA-4A05-A9A1D62DD5A2}"/>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8" name="Title 1">
            <a:extLst>
              <a:ext uri="{FF2B5EF4-FFF2-40B4-BE49-F238E27FC236}">
                <a16:creationId xmlns:a16="http://schemas.microsoft.com/office/drawing/2014/main" id="{431E15EA-BE3D-855E-4BE9-34415716E0D6}"/>
              </a:ext>
            </a:extLst>
          </p:cNvPr>
          <p:cNvSpPr>
            <a:spLocks noGrp="1"/>
          </p:cNvSpPr>
          <p:nvPr>
            <p:ph type="title" hasCustomPrompt="1"/>
          </p:nvPr>
        </p:nvSpPr>
        <p:spPr>
          <a:xfrm>
            <a:off x="914399" y="914400"/>
            <a:ext cx="4572000" cy="1371600"/>
          </a:xfrm>
          <a:prstGeom prst="rect">
            <a:avLst/>
          </a:prstGeom>
        </p:spPr>
        <p:txBody>
          <a:bodyPr/>
          <a:lstStyle>
            <a:lvl1pPr>
              <a:defRPr spc="0" baseline="0"/>
            </a:lvl1pPr>
          </a:lstStyle>
          <a:p>
            <a:r>
              <a:rPr lang="en-US"/>
              <a:t>Click to edit master title style</a:t>
            </a:r>
          </a:p>
        </p:txBody>
      </p:sp>
      <p:sp>
        <p:nvSpPr>
          <p:cNvPr id="4" name="Content Placeholder 2">
            <a:extLst>
              <a:ext uri="{FF2B5EF4-FFF2-40B4-BE49-F238E27FC236}">
                <a16:creationId xmlns:a16="http://schemas.microsoft.com/office/drawing/2014/main" id="{16E6A992-9B10-44EA-DD81-5A6DF6119D23}"/>
              </a:ext>
            </a:extLst>
          </p:cNvPr>
          <p:cNvSpPr>
            <a:spLocks noGrp="1"/>
          </p:cNvSpPr>
          <p:nvPr>
            <p:ph idx="30"/>
          </p:nvPr>
        </p:nvSpPr>
        <p:spPr>
          <a:xfrm>
            <a:off x="914400" y="2493206"/>
            <a:ext cx="4572000" cy="4821994"/>
          </a:xfrm>
        </p:spPr>
        <p:txBody>
          <a:bodyPr lIns="0" tIns="0" rIns="0" bIns="0"/>
          <a:lstStyle>
            <a:lvl1pPr>
              <a:defRPr sz="2200"/>
            </a:lvl1pPr>
            <a:lvl2pPr>
              <a:defRPr sz="1800"/>
            </a:lvl2pPr>
            <a:lvl3pPr>
              <a:defRPr sz="1800"/>
            </a:lvl3pPr>
          </a:lstStyle>
          <a:p>
            <a:pPr lvl="0"/>
            <a:r>
              <a:rPr lang="en-US"/>
              <a:t>Click to edit Master text styles</a:t>
            </a:r>
          </a:p>
        </p:txBody>
      </p:sp>
      <p:pic>
        <p:nvPicPr>
          <p:cNvPr id="7" name="Graphic 6">
            <a:extLst>
              <a:ext uri="{FF2B5EF4-FFF2-40B4-BE49-F238E27FC236}">
                <a16:creationId xmlns:a16="http://schemas.microsoft.com/office/drawing/2014/main" id="{30ECE8A9-596C-DF02-A4EB-D17E64FBA86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10" name="Picture 8">
            <a:extLst>
              <a:ext uri="{FF2B5EF4-FFF2-40B4-BE49-F238E27FC236}">
                <a16:creationId xmlns:a16="http://schemas.microsoft.com/office/drawing/2014/main" id="{E52C181D-7822-0C80-E488-9D4B97F4B9E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74B2687A-8A84-F37C-83EC-D4509CEFDAE6}"/>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1" name="Text Placeholder 17">
            <a:extLst>
              <a:ext uri="{FF2B5EF4-FFF2-40B4-BE49-F238E27FC236}">
                <a16:creationId xmlns:a16="http://schemas.microsoft.com/office/drawing/2014/main" id="{8F39B205-7376-EA02-5EC8-130F6EEFFCDE}"/>
              </a:ext>
            </a:extLst>
          </p:cNvPr>
          <p:cNvSpPr>
            <a:spLocks noGrp="1"/>
          </p:cNvSpPr>
          <p:nvPr>
            <p:ph type="body" sz="quarter" idx="33" hasCustomPrompt="1"/>
          </p:nvPr>
        </p:nvSpPr>
        <p:spPr>
          <a:xfrm>
            <a:off x="5946893" y="924284"/>
            <a:ext cx="3197109" cy="421918"/>
          </a:xfrm>
        </p:spPr>
        <p:txBody>
          <a:bodyPr/>
          <a:lstStyle>
            <a:lvl1pPr>
              <a:defRPr sz="1800" b="1">
                <a:solidFill>
                  <a:schemeClr val="accent2"/>
                </a:solidFill>
              </a:defRPr>
            </a:lvl1pPr>
          </a:lstStyle>
          <a:p>
            <a:pPr lvl="0"/>
            <a:r>
              <a:rPr lang="en-US"/>
              <a:t>Click to edit subtitle text</a:t>
            </a:r>
          </a:p>
        </p:txBody>
      </p:sp>
      <p:sp>
        <p:nvSpPr>
          <p:cNvPr id="13" name="Text Placeholder 17">
            <a:extLst>
              <a:ext uri="{FF2B5EF4-FFF2-40B4-BE49-F238E27FC236}">
                <a16:creationId xmlns:a16="http://schemas.microsoft.com/office/drawing/2014/main" id="{D014C6C4-5381-4F67-A7D0-BC80E69B447B}"/>
              </a:ext>
            </a:extLst>
          </p:cNvPr>
          <p:cNvSpPr>
            <a:spLocks noGrp="1"/>
          </p:cNvSpPr>
          <p:nvPr>
            <p:ph type="body" sz="quarter" idx="35" hasCustomPrompt="1"/>
          </p:nvPr>
        </p:nvSpPr>
        <p:spPr>
          <a:xfrm>
            <a:off x="9604489" y="924284"/>
            <a:ext cx="3197109" cy="421918"/>
          </a:xfrm>
        </p:spPr>
        <p:txBody>
          <a:bodyPr/>
          <a:lstStyle>
            <a:lvl1pPr>
              <a:defRPr sz="1800" b="1">
                <a:solidFill>
                  <a:schemeClr val="accent2"/>
                </a:solidFill>
              </a:defRPr>
            </a:lvl1pPr>
          </a:lstStyle>
          <a:p>
            <a:pPr lvl="0"/>
            <a:r>
              <a:rPr lang="en-US"/>
              <a:t>Click to edit subtitle text</a:t>
            </a:r>
          </a:p>
        </p:txBody>
      </p:sp>
      <p:sp>
        <p:nvSpPr>
          <p:cNvPr id="6" name="Content Placeholder 2">
            <a:extLst>
              <a:ext uri="{FF2B5EF4-FFF2-40B4-BE49-F238E27FC236}">
                <a16:creationId xmlns:a16="http://schemas.microsoft.com/office/drawing/2014/main" id="{5DDF8A89-D999-B06C-A5F5-42F3608C72AB}"/>
              </a:ext>
            </a:extLst>
          </p:cNvPr>
          <p:cNvSpPr>
            <a:spLocks noGrp="1"/>
          </p:cNvSpPr>
          <p:nvPr>
            <p:ph idx="32"/>
          </p:nvPr>
        </p:nvSpPr>
        <p:spPr>
          <a:xfrm>
            <a:off x="5957458" y="1439106"/>
            <a:ext cx="3197109" cy="5876094"/>
          </a:xfrm>
        </p:spPr>
        <p:txBody>
          <a:bodyPr lIns="0" tIns="0" rIns="0" bIns="0"/>
          <a:lstStyle>
            <a:lvl1pPr>
              <a:lnSpc>
                <a:spcPct val="100000"/>
              </a:lnSpc>
              <a:spcBef>
                <a:spcPts val="600"/>
              </a:spcBef>
              <a:spcAft>
                <a:spcPts val="600"/>
              </a:spcAft>
              <a:defRPr sz="1400"/>
            </a:lvl1pPr>
            <a:lvl2pPr marL="137160" indent="-137160">
              <a:lnSpc>
                <a:spcPct val="100000"/>
              </a:lnSpc>
              <a:spcBef>
                <a:spcPts val="600"/>
              </a:spcBef>
              <a:spcAft>
                <a:spcPts val="600"/>
              </a:spcAft>
              <a:defRPr sz="1400"/>
            </a:lvl2pPr>
            <a:lvl3pPr marL="365760" indent="-137160">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
        <p:nvSpPr>
          <p:cNvPr id="9" name="Content Placeholder 2">
            <a:extLst>
              <a:ext uri="{FF2B5EF4-FFF2-40B4-BE49-F238E27FC236}">
                <a16:creationId xmlns:a16="http://schemas.microsoft.com/office/drawing/2014/main" id="{725B36AC-30D9-37A9-4CA8-825BE8788B12}"/>
              </a:ext>
            </a:extLst>
          </p:cNvPr>
          <p:cNvSpPr>
            <a:spLocks noGrp="1"/>
          </p:cNvSpPr>
          <p:nvPr>
            <p:ph idx="36"/>
          </p:nvPr>
        </p:nvSpPr>
        <p:spPr>
          <a:xfrm>
            <a:off x="9615057" y="1439106"/>
            <a:ext cx="3197109" cy="5876094"/>
          </a:xfrm>
        </p:spPr>
        <p:txBody>
          <a:bodyPr lIns="0" tIns="0" rIns="0" bIns="0"/>
          <a:lstStyle>
            <a:lvl1pPr>
              <a:lnSpc>
                <a:spcPct val="100000"/>
              </a:lnSpc>
              <a:spcBef>
                <a:spcPts val="600"/>
              </a:spcBef>
              <a:spcAft>
                <a:spcPts val="600"/>
              </a:spcAft>
              <a:defRPr sz="1400"/>
            </a:lvl1pPr>
            <a:lvl2pPr marL="137160" indent="-137160">
              <a:lnSpc>
                <a:spcPct val="100000"/>
              </a:lnSpc>
              <a:spcBef>
                <a:spcPts val="600"/>
              </a:spcBef>
              <a:spcAft>
                <a:spcPts val="600"/>
              </a:spcAft>
              <a:defRPr sz="1400"/>
            </a:lvl2pPr>
            <a:lvl3pPr marL="365760" indent="-137160">
              <a:lnSpc>
                <a:spcPct val="100000"/>
              </a:lnSpc>
              <a:spcBef>
                <a:spcPts val="600"/>
              </a:spcBef>
              <a:spcAft>
                <a:spcPts val="600"/>
              </a:spcAft>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451838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7L - Stat Call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6F9C8450-13D5-BC01-4894-46F07ED7D7DE}"/>
              </a:ext>
            </a:extLst>
          </p:cNvPr>
          <p:cNvSpPr>
            <a:spLocks noGrp="1"/>
          </p:cNvSpPr>
          <p:nvPr>
            <p:ph sz="half" idx="14" hasCustomPrompt="1"/>
          </p:nvPr>
        </p:nvSpPr>
        <p:spPr>
          <a:xfrm>
            <a:off x="10060379" y="4038602"/>
            <a:ext cx="3655622" cy="1826217"/>
          </a:xfrm>
        </p:spPr>
        <p:txBody>
          <a:bodyPr lIns="0" tIns="0" rIns="0" bIns="0"/>
          <a:lstStyle>
            <a:lvl1pPr marL="0" marR="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solidFill>
                  <a:schemeClr val="bg1"/>
                </a:solidFill>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brief stat description goes here.</a:t>
            </a:r>
          </a:p>
        </p:txBody>
      </p:sp>
      <p:sp>
        <p:nvSpPr>
          <p:cNvPr id="14" name="Text Placeholder 4">
            <a:extLst>
              <a:ext uri="{FF2B5EF4-FFF2-40B4-BE49-F238E27FC236}">
                <a16:creationId xmlns:a16="http://schemas.microsoft.com/office/drawing/2014/main" id="{F03ADE4B-DE65-CCE7-9F3F-E20E48E57850}"/>
              </a:ext>
            </a:extLst>
          </p:cNvPr>
          <p:cNvSpPr>
            <a:spLocks noGrp="1"/>
          </p:cNvSpPr>
          <p:nvPr>
            <p:ph type="body" sz="quarter" idx="13" hasCustomPrompt="1"/>
          </p:nvPr>
        </p:nvSpPr>
        <p:spPr>
          <a:xfrm>
            <a:off x="10058401" y="2212385"/>
            <a:ext cx="3656013" cy="1826217"/>
          </a:xfrm>
        </p:spPr>
        <p:txBody>
          <a:bodyPr anchor="b">
            <a:noAutofit/>
          </a:bodyPr>
          <a:lstStyle>
            <a:lvl1pPr marL="0" indent="0" algn="l">
              <a:buNone/>
              <a:defRPr sz="12001"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21" name="Slide Number Placeholder 5">
            <a:extLst>
              <a:ext uri="{FF2B5EF4-FFF2-40B4-BE49-F238E27FC236}">
                <a16:creationId xmlns:a16="http://schemas.microsoft.com/office/drawing/2014/main" id="{DC35260D-2592-E480-8973-6AB3DEF5C280}"/>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9" name="Title 1">
            <a:extLst>
              <a:ext uri="{FF2B5EF4-FFF2-40B4-BE49-F238E27FC236}">
                <a16:creationId xmlns:a16="http://schemas.microsoft.com/office/drawing/2014/main" id="{66804379-EA33-1F98-9A52-452F8BAC7B44}"/>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sp>
        <p:nvSpPr>
          <p:cNvPr id="10" name="Subtitle 2">
            <a:extLst>
              <a:ext uri="{FF2B5EF4-FFF2-40B4-BE49-F238E27FC236}">
                <a16:creationId xmlns:a16="http://schemas.microsoft.com/office/drawing/2014/main" id="{CF2097ED-0CE7-84E9-E4F0-BCFD4F0865B1}"/>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pic>
        <p:nvPicPr>
          <p:cNvPr id="7" name="Graphic 6">
            <a:extLst>
              <a:ext uri="{FF2B5EF4-FFF2-40B4-BE49-F238E27FC236}">
                <a16:creationId xmlns:a16="http://schemas.microsoft.com/office/drawing/2014/main" id="{30F657EB-F74A-3591-2F74-2C615EC9B7D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 y="7772401"/>
            <a:ext cx="14630368" cy="457199"/>
          </a:xfrm>
          <a:prstGeom prst="rect">
            <a:avLst/>
          </a:prstGeom>
        </p:spPr>
      </p:pic>
      <p:pic>
        <p:nvPicPr>
          <p:cNvPr id="11" name="Picture 8">
            <a:extLst>
              <a:ext uri="{FF2B5EF4-FFF2-40B4-BE49-F238E27FC236}">
                <a16:creationId xmlns:a16="http://schemas.microsoft.com/office/drawing/2014/main" id="{057E6D26-5450-08B3-3041-24A49A4A0A9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BCE2C701-81E3-DBB9-1A63-FA4F1C78E08F}"/>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5" name="Content Placeholder 2">
            <a:extLst>
              <a:ext uri="{FF2B5EF4-FFF2-40B4-BE49-F238E27FC236}">
                <a16:creationId xmlns:a16="http://schemas.microsoft.com/office/drawing/2014/main" id="{9458B644-F893-CB73-A1BD-A88BA4C78624}"/>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36458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8L - Stat Call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6F9C8450-13D5-BC01-4894-46F07ED7D7DE}"/>
              </a:ext>
            </a:extLst>
          </p:cNvPr>
          <p:cNvSpPr>
            <a:spLocks noGrp="1"/>
          </p:cNvSpPr>
          <p:nvPr>
            <p:ph sz="half" idx="14" hasCustomPrompt="1"/>
          </p:nvPr>
        </p:nvSpPr>
        <p:spPr>
          <a:xfrm>
            <a:off x="10060379" y="4038602"/>
            <a:ext cx="3655622" cy="1826217"/>
          </a:xfrm>
        </p:spPr>
        <p:txBody>
          <a:bodyPr lIns="0" tIns="0" rIns="0" bIns="0"/>
          <a:lstStyle>
            <a:lvl1pPr marL="0" marR="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solidFill>
                  <a:schemeClr val="bg1"/>
                </a:solidFill>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brief stat description goes here.</a:t>
            </a:r>
          </a:p>
        </p:txBody>
      </p:sp>
      <p:sp>
        <p:nvSpPr>
          <p:cNvPr id="14" name="Text Placeholder 4">
            <a:extLst>
              <a:ext uri="{FF2B5EF4-FFF2-40B4-BE49-F238E27FC236}">
                <a16:creationId xmlns:a16="http://schemas.microsoft.com/office/drawing/2014/main" id="{4B5F5F2C-3DF4-D72D-B202-1DB2A8149BF4}"/>
              </a:ext>
            </a:extLst>
          </p:cNvPr>
          <p:cNvSpPr>
            <a:spLocks noGrp="1"/>
          </p:cNvSpPr>
          <p:nvPr>
            <p:ph type="body" sz="quarter" idx="13" hasCustomPrompt="1"/>
          </p:nvPr>
        </p:nvSpPr>
        <p:spPr>
          <a:xfrm>
            <a:off x="10058401" y="2212385"/>
            <a:ext cx="3656013" cy="1826217"/>
          </a:xfrm>
        </p:spPr>
        <p:txBody>
          <a:bodyPr anchor="b">
            <a:noAutofit/>
          </a:bodyPr>
          <a:lstStyle>
            <a:lvl1pPr marL="0" indent="0" algn="l">
              <a:buNone/>
              <a:defRPr sz="12001"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21" name="Slide Number Placeholder 5">
            <a:extLst>
              <a:ext uri="{FF2B5EF4-FFF2-40B4-BE49-F238E27FC236}">
                <a16:creationId xmlns:a16="http://schemas.microsoft.com/office/drawing/2014/main" id="{A1868D3D-B4F2-E64F-1698-426CE748F007}"/>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9" name="Title 1">
            <a:extLst>
              <a:ext uri="{FF2B5EF4-FFF2-40B4-BE49-F238E27FC236}">
                <a16:creationId xmlns:a16="http://schemas.microsoft.com/office/drawing/2014/main" id="{2051283D-244F-D56E-962F-38EADF359602}"/>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pic>
        <p:nvPicPr>
          <p:cNvPr id="12" name="Graphic 11">
            <a:extLst>
              <a:ext uri="{FF2B5EF4-FFF2-40B4-BE49-F238E27FC236}">
                <a16:creationId xmlns:a16="http://schemas.microsoft.com/office/drawing/2014/main" id="{9E9A725B-1806-812E-2D2E-D3876EB9BD9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 y="7772401"/>
            <a:ext cx="14630368" cy="457199"/>
          </a:xfrm>
          <a:prstGeom prst="rect">
            <a:avLst/>
          </a:prstGeom>
        </p:spPr>
      </p:pic>
      <p:pic>
        <p:nvPicPr>
          <p:cNvPr id="13" name="Picture 8">
            <a:extLst>
              <a:ext uri="{FF2B5EF4-FFF2-40B4-BE49-F238E27FC236}">
                <a16:creationId xmlns:a16="http://schemas.microsoft.com/office/drawing/2014/main" id="{2708BF88-38ED-7AD9-1945-CF21058E6CE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CCC60DF4-3A19-0D23-5B4A-22DFB2C2B50A}"/>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5" name="Subtitle 2">
            <a:extLst>
              <a:ext uri="{FF2B5EF4-FFF2-40B4-BE49-F238E27FC236}">
                <a16:creationId xmlns:a16="http://schemas.microsoft.com/office/drawing/2014/main" id="{4C921572-421E-5A9C-E10C-209847A7941B}"/>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18" name="Content Placeholder 2">
            <a:extLst>
              <a:ext uri="{FF2B5EF4-FFF2-40B4-BE49-F238E27FC236}">
                <a16:creationId xmlns:a16="http://schemas.microsoft.com/office/drawing/2014/main" id="{8307BA99-7055-9008-7167-2F505F6DE59C}"/>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29042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9L - Stat Callou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6F9C8450-13D5-BC01-4894-46F07ED7D7DE}"/>
              </a:ext>
            </a:extLst>
          </p:cNvPr>
          <p:cNvSpPr>
            <a:spLocks noGrp="1"/>
          </p:cNvSpPr>
          <p:nvPr>
            <p:ph sz="half" idx="14" hasCustomPrompt="1"/>
          </p:nvPr>
        </p:nvSpPr>
        <p:spPr>
          <a:xfrm>
            <a:off x="10060379" y="4038602"/>
            <a:ext cx="3655622" cy="1826217"/>
          </a:xfrm>
        </p:spPr>
        <p:txBody>
          <a:bodyPr lIns="0" tIns="0" rIns="0" bIns="0"/>
          <a:lstStyle>
            <a:lvl1pPr marL="0" marR="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solidFill>
                  <a:schemeClr val="bg1"/>
                </a:solidFill>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brief stat description goes here.</a:t>
            </a:r>
          </a:p>
        </p:txBody>
      </p:sp>
      <p:sp>
        <p:nvSpPr>
          <p:cNvPr id="14" name="Text Placeholder 4">
            <a:extLst>
              <a:ext uri="{FF2B5EF4-FFF2-40B4-BE49-F238E27FC236}">
                <a16:creationId xmlns:a16="http://schemas.microsoft.com/office/drawing/2014/main" id="{4B5F5F2C-3DF4-D72D-B202-1DB2A8149BF4}"/>
              </a:ext>
            </a:extLst>
          </p:cNvPr>
          <p:cNvSpPr>
            <a:spLocks noGrp="1"/>
          </p:cNvSpPr>
          <p:nvPr>
            <p:ph type="body" sz="quarter" idx="13" hasCustomPrompt="1"/>
          </p:nvPr>
        </p:nvSpPr>
        <p:spPr>
          <a:xfrm>
            <a:off x="10058401" y="2212385"/>
            <a:ext cx="3656013" cy="1826217"/>
          </a:xfrm>
        </p:spPr>
        <p:txBody>
          <a:bodyPr anchor="b">
            <a:noAutofit/>
          </a:bodyPr>
          <a:lstStyle>
            <a:lvl1pPr marL="0" indent="0" algn="l">
              <a:buNone/>
              <a:defRPr sz="12001"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21" name="Slide Number Placeholder 5">
            <a:extLst>
              <a:ext uri="{FF2B5EF4-FFF2-40B4-BE49-F238E27FC236}">
                <a16:creationId xmlns:a16="http://schemas.microsoft.com/office/drawing/2014/main" id="{A1868D3D-B4F2-E64F-1698-426CE748F007}"/>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9" name="Title 1">
            <a:extLst>
              <a:ext uri="{FF2B5EF4-FFF2-40B4-BE49-F238E27FC236}">
                <a16:creationId xmlns:a16="http://schemas.microsoft.com/office/drawing/2014/main" id="{2051283D-244F-D56E-962F-38EADF359602}"/>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pic>
        <p:nvPicPr>
          <p:cNvPr id="7" name="Graphic 6">
            <a:extLst>
              <a:ext uri="{FF2B5EF4-FFF2-40B4-BE49-F238E27FC236}">
                <a16:creationId xmlns:a16="http://schemas.microsoft.com/office/drawing/2014/main" id="{FB94EA97-E080-9357-348A-E06F24EC942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 y="7772401"/>
            <a:ext cx="14630368" cy="457199"/>
          </a:xfrm>
          <a:prstGeom prst="rect">
            <a:avLst/>
          </a:prstGeom>
        </p:spPr>
      </p:pic>
      <p:pic>
        <p:nvPicPr>
          <p:cNvPr id="11" name="Picture 8">
            <a:extLst>
              <a:ext uri="{FF2B5EF4-FFF2-40B4-BE49-F238E27FC236}">
                <a16:creationId xmlns:a16="http://schemas.microsoft.com/office/drawing/2014/main" id="{9E46DF30-8CF0-4D45-775D-46E51F1BA2F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3583C89B-2EF2-85D9-4116-2166696D9A93}"/>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6" name="Subtitle 2">
            <a:extLst>
              <a:ext uri="{FF2B5EF4-FFF2-40B4-BE49-F238E27FC236}">
                <a16:creationId xmlns:a16="http://schemas.microsoft.com/office/drawing/2014/main" id="{05E11F08-3FEC-29A4-79C6-B917C75477AF}"/>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13" name="Content Placeholder 2">
            <a:extLst>
              <a:ext uri="{FF2B5EF4-FFF2-40B4-BE49-F238E27FC236}">
                <a16:creationId xmlns:a16="http://schemas.microsoft.com/office/drawing/2014/main" id="{C9BB9948-DDC4-9B79-E21B-5B9A1803A2E7}"/>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94380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D - Divider - Mango">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1" name="Slide Number Placeholder 5">
            <a:extLst>
              <a:ext uri="{FF2B5EF4-FFF2-40B4-BE49-F238E27FC236}">
                <a16:creationId xmlns:a16="http://schemas.microsoft.com/office/drawing/2014/main" id="{A36A4C35-DFC9-3D5A-4949-DEDAA6F63A0A}"/>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2" name="Picture 1">
            <a:extLst>
              <a:ext uri="{FF2B5EF4-FFF2-40B4-BE49-F238E27FC236}">
                <a16:creationId xmlns:a16="http://schemas.microsoft.com/office/drawing/2014/main" id="{EDF5507E-B9EF-70B2-760F-67D3AB29260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3945" y="7895256"/>
            <a:ext cx="752205" cy="229036"/>
          </a:xfrm>
          <a:prstGeom prst="rect">
            <a:avLst/>
          </a:prstGeom>
        </p:spPr>
      </p:pic>
      <p:sp>
        <p:nvSpPr>
          <p:cNvPr id="3" name="Title 1">
            <a:extLst>
              <a:ext uri="{FF2B5EF4-FFF2-40B4-BE49-F238E27FC236}">
                <a16:creationId xmlns:a16="http://schemas.microsoft.com/office/drawing/2014/main" id="{112F04EC-63C1-F5C2-E6AA-BCCC1707D4CD}"/>
              </a:ext>
            </a:extLst>
          </p:cNvPr>
          <p:cNvSpPr>
            <a:spLocks noGrp="1"/>
          </p:cNvSpPr>
          <p:nvPr>
            <p:ph type="title"/>
          </p:nvPr>
        </p:nvSpPr>
        <p:spPr>
          <a:xfrm>
            <a:off x="3737812" y="2185818"/>
            <a:ext cx="7315201" cy="1524000"/>
          </a:xfrm>
          <a:prstGeom prst="rect">
            <a:avLst/>
          </a:prstGeom>
        </p:spPr>
        <p:txBody>
          <a:bodyPr anchor="b">
            <a:normAutofit/>
          </a:bodyPr>
          <a:lstStyle>
            <a:lvl1pPr>
              <a:defRPr sz="5400" b="0" i="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571124AB-C497-3858-DF4F-6C521620BC2A}"/>
              </a:ext>
            </a:extLst>
          </p:cNvPr>
          <p:cNvSpPr>
            <a:spLocks noGrp="1"/>
          </p:cNvSpPr>
          <p:nvPr>
            <p:ph type="subTitle" idx="13"/>
          </p:nvPr>
        </p:nvSpPr>
        <p:spPr>
          <a:xfrm>
            <a:off x="3737812" y="4078626"/>
            <a:ext cx="6400800" cy="914400"/>
          </a:xfrm>
        </p:spPr>
        <p:txBody>
          <a:bodyPr lIns="0" tIns="0" rIns="0" bIns="0"/>
          <a:lstStyle>
            <a:lvl1pPr marL="0" indent="0" algn="l">
              <a:buNone/>
              <a:defRPr sz="2400">
                <a:solidFill>
                  <a:schemeClr val="bg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6" name="Text Placeholder 2">
            <a:extLst>
              <a:ext uri="{FF2B5EF4-FFF2-40B4-BE49-F238E27FC236}">
                <a16:creationId xmlns:a16="http://schemas.microsoft.com/office/drawing/2014/main" id="{6C326303-29CA-FD05-D70F-401CBD5BB96A}"/>
              </a:ext>
            </a:extLst>
          </p:cNvPr>
          <p:cNvSpPr>
            <a:spLocks noGrp="1"/>
          </p:cNvSpPr>
          <p:nvPr>
            <p:ph type="body" idx="1" hasCustomPrompt="1"/>
          </p:nvPr>
        </p:nvSpPr>
        <p:spPr>
          <a:xfrm>
            <a:off x="3737812" y="1032870"/>
            <a:ext cx="7315200" cy="250497"/>
          </a:xfrm>
        </p:spPr>
        <p:txBody>
          <a:bodyPr lIns="0" tIns="0" rIns="0" bIns="0" anchor="b">
            <a:noAutofit/>
          </a:bodyPr>
          <a:lstStyle>
            <a:lvl1pPr marL="0" indent="0">
              <a:buNone/>
              <a:defRPr sz="1200" b="1" i="0" cap="all" spc="201" baseline="0">
                <a:solidFill>
                  <a:schemeClr val="accent2"/>
                </a:solidFill>
                <a:latin typeface="Arial" panose="020B0604020202020204" pitchFamily="34" charset="0"/>
                <a:cs typeface="Arial" panose="020B0604020202020204" pitchFamily="34" charset="0"/>
              </a:defRPr>
            </a:lvl1pPr>
            <a:lvl2pPr marL="548649" indent="0">
              <a:buNone/>
              <a:defRPr sz="2400">
                <a:solidFill>
                  <a:schemeClr val="tx1">
                    <a:tint val="75000"/>
                  </a:schemeClr>
                </a:solidFill>
              </a:defRPr>
            </a:lvl2pPr>
            <a:lvl3pPr marL="1097299" indent="0">
              <a:buNone/>
              <a:defRPr sz="2160">
                <a:solidFill>
                  <a:schemeClr val="tx1">
                    <a:tint val="75000"/>
                  </a:schemeClr>
                </a:solidFill>
              </a:defRPr>
            </a:lvl3pPr>
            <a:lvl4pPr marL="1645949" indent="0">
              <a:buNone/>
              <a:defRPr sz="1920">
                <a:solidFill>
                  <a:schemeClr val="tx1">
                    <a:tint val="75000"/>
                  </a:schemeClr>
                </a:solidFill>
              </a:defRPr>
            </a:lvl4pPr>
            <a:lvl5pPr marL="2194599" indent="0">
              <a:buNone/>
              <a:defRPr sz="1920">
                <a:solidFill>
                  <a:schemeClr val="tx1">
                    <a:tint val="75000"/>
                  </a:schemeClr>
                </a:solidFill>
              </a:defRPr>
            </a:lvl5pPr>
            <a:lvl6pPr marL="2743248" indent="0">
              <a:buNone/>
              <a:defRPr sz="1920">
                <a:solidFill>
                  <a:schemeClr val="tx1">
                    <a:tint val="75000"/>
                  </a:schemeClr>
                </a:solidFill>
              </a:defRPr>
            </a:lvl6pPr>
            <a:lvl7pPr marL="3291897" indent="0">
              <a:buNone/>
              <a:defRPr sz="1920">
                <a:solidFill>
                  <a:schemeClr val="tx1">
                    <a:tint val="75000"/>
                  </a:schemeClr>
                </a:solidFill>
              </a:defRPr>
            </a:lvl7pPr>
            <a:lvl8pPr marL="3840547" indent="0">
              <a:buNone/>
              <a:defRPr sz="1920">
                <a:solidFill>
                  <a:schemeClr val="tx1">
                    <a:tint val="75000"/>
                  </a:schemeClr>
                </a:solidFill>
              </a:defRPr>
            </a:lvl8pPr>
            <a:lvl9pPr marL="4389197" indent="0">
              <a:buNone/>
              <a:defRPr sz="1920">
                <a:solidFill>
                  <a:schemeClr val="tx1">
                    <a:tint val="75000"/>
                  </a:schemeClr>
                </a:solidFill>
              </a:defRPr>
            </a:lvl9pPr>
          </a:lstStyle>
          <a:p>
            <a:pPr lvl="0"/>
            <a:r>
              <a:rPr lang="en-US"/>
              <a:t>SECTION XX</a:t>
            </a:r>
          </a:p>
        </p:txBody>
      </p:sp>
    </p:spTree>
    <p:extLst>
      <p:ext uri="{BB962C8B-B14F-4D97-AF65-F5344CB8AC3E}">
        <p14:creationId xmlns:p14="http://schemas.microsoft.com/office/powerpoint/2010/main" val="6078345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0L - Sideba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Slide Number Placeholder 5">
            <a:extLst>
              <a:ext uri="{FF2B5EF4-FFF2-40B4-BE49-F238E27FC236}">
                <a16:creationId xmlns:a16="http://schemas.microsoft.com/office/drawing/2014/main" id="{DC35260D-2592-E480-8973-6AB3DEF5C280}"/>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9" name="Title 1">
            <a:extLst>
              <a:ext uri="{FF2B5EF4-FFF2-40B4-BE49-F238E27FC236}">
                <a16:creationId xmlns:a16="http://schemas.microsoft.com/office/drawing/2014/main" id="{C7FE5402-9BA8-7990-308A-85D2F0621A1F}"/>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sp>
        <p:nvSpPr>
          <p:cNvPr id="3" name="Picture Placeholder 2">
            <a:extLst>
              <a:ext uri="{FF2B5EF4-FFF2-40B4-BE49-F238E27FC236}">
                <a16:creationId xmlns:a16="http://schemas.microsoft.com/office/drawing/2014/main" id="{10F254C6-E7AB-DF28-3342-AD24E378ADC0}"/>
              </a:ext>
            </a:extLst>
          </p:cNvPr>
          <p:cNvSpPr>
            <a:spLocks noGrp="1"/>
          </p:cNvSpPr>
          <p:nvPr>
            <p:ph type="pic" sz="quarter" idx="18" hasCustomPrompt="1"/>
          </p:nvPr>
        </p:nvSpPr>
        <p:spPr>
          <a:xfrm>
            <a:off x="8437053" y="1828851"/>
            <a:ext cx="4571024" cy="4571897"/>
          </a:xfrm>
          <a:noFill/>
          <a:effectLst>
            <a:outerShdw blurRad="101600" dist="50800" dir="2700000" algn="tl" rotWithShape="0">
              <a:prstClr val="black">
                <a:alpha val="20000"/>
              </a:prstClr>
            </a:outerShdw>
          </a:effectLst>
        </p:spPr>
        <p:txBody>
          <a:bodyPr anchor="ctr">
            <a:normAutofit/>
          </a:bodyPr>
          <a:lstStyle>
            <a:lvl1pPr algn="ctr">
              <a:defRPr sz="1800"/>
            </a:lvl1pPr>
          </a:lstStyle>
          <a:p>
            <a:r>
              <a:rPr lang="en-US"/>
              <a:t>Click to add image</a:t>
            </a:r>
          </a:p>
        </p:txBody>
      </p:sp>
      <p:pic>
        <p:nvPicPr>
          <p:cNvPr id="7" name="Graphic 6">
            <a:extLst>
              <a:ext uri="{FF2B5EF4-FFF2-40B4-BE49-F238E27FC236}">
                <a16:creationId xmlns:a16="http://schemas.microsoft.com/office/drawing/2014/main" id="{679E504C-65CA-452B-3454-48CF27F1865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 y="7772401"/>
            <a:ext cx="14630368" cy="457199"/>
          </a:xfrm>
          <a:prstGeom prst="rect">
            <a:avLst/>
          </a:prstGeom>
        </p:spPr>
      </p:pic>
      <p:pic>
        <p:nvPicPr>
          <p:cNvPr id="11" name="Picture 8">
            <a:extLst>
              <a:ext uri="{FF2B5EF4-FFF2-40B4-BE49-F238E27FC236}">
                <a16:creationId xmlns:a16="http://schemas.microsoft.com/office/drawing/2014/main" id="{ED808338-E2B8-805E-4AB9-B5F12DFB4E3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93945" y="7889135"/>
            <a:ext cx="752205" cy="224538"/>
          </a:xfrm>
          <a:prstGeom prst="rect">
            <a:avLst/>
          </a:prstGeom>
        </p:spPr>
      </p:pic>
      <p:sp>
        <p:nvSpPr>
          <p:cNvPr id="5" name="Text Placeholder 11">
            <a:extLst>
              <a:ext uri="{FF2B5EF4-FFF2-40B4-BE49-F238E27FC236}">
                <a16:creationId xmlns:a16="http://schemas.microsoft.com/office/drawing/2014/main" id="{EA209EF4-7B7C-44F8-31DB-7B0898D59DD0}"/>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4" name="Subtitle 2">
            <a:extLst>
              <a:ext uri="{FF2B5EF4-FFF2-40B4-BE49-F238E27FC236}">
                <a16:creationId xmlns:a16="http://schemas.microsoft.com/office/drawing/2014/main" id="{A16F4BAC-2567-F40F-CA78-0993865D585F}"/>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17" name="Content Placeholder 2">
            <a:extLst>
              <a:ext uri="{FF2B5EF4-FFF2-40B4-BE49-F238E27FC236}">
                <a16:creationId xmlns:a16="http://schemas.microsoft.com/office/drawing/2014/main" id="{585763CB-13BF-80F9-50EC-3D9A805BD1F5}"/>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264656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1L - Sidebar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3" name="Slide Number Placeholder 8">
            <a:extLst>
              <a:ext uri="{FF2B5EF4-FFF2-40B4-BE49-F238E27FC236}">
                <a16:creationId xmlns:a16="http://schemas.microsoft.com/office/drawing/2014/main" id="{85DE5439-657A-863E-168D-73988806D98C}"/>
              </a:ext>
            </a:extLst>
          </p:cNvPr>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5" name="Title 1">
            <a:extLst>
              <a:ext uri="{FF2B5EF4-FFF2-40B4-BE49-F238E27FC236}">
                <a16:creationId xmlns:a16="http://schemas.microsoft.com/office/drawing/2014/main" id="{83AC5F50-DF10-7E73-4BE2-E84A00689F97}"/>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sp>
        <p:nvSpPr>
          <p:cNvPr id="4" name="Picture Placeholder 2">
            <a:extLst>
              <a:ext uri="{FF2B5EF4-FFF2-40B4-BE49-F238E27FC236}">
                <a16:creationId xmlns:a16="http://schemas.microsoft.com/office/drawing/2014/main" id="{4A33AD83-58E3-1F36-566D-58FD1E18AA84}"/>
              </a:ext>
            </a:extLst>
          </p:cNvPr>
          <p:cNvSpPr>
            <a:spLocks noGrp="1"/>
          </p:cNvSpPr>
          <p:nvPr>
            <p:ph type="pic" sz="quarter" idx="17" hasCustomPrompt="1"/>
          </p:nvPr>
        </p:nvSpPr>
        <p:spPr>
          <a:xfrm>
            <a:off x="8437053" y="1828851"/>
            <a:ext cx="4571024" cy="4571897"/>
          </a:xfrm>
          <a:noFill/>
          <a:effectLst>
            <a:outerShdw blurRad="101600" dist="50800" dir="2700000" algn="tl" rotWithShape="0">
              <a:prstClr val="black">
                <a:alpha val="20000"/>
              </a:prstClr>
            </a:outerShdw>
          </a:effectLst>
        </p:spPr>
        <p:txBody>
          <a:bodyPr anchor="ctr">
            <a:normAutofit/>
          </a:bodyPr>
          <a:lstStyle>
            <a:lvl1pPr algn="ctr">
              <a:defRPr sz="1800"/>
            </a:lvl1pPr>
          </a:lstStyle>
          <a:p>
            <a:r>
              <a:rPr lang="en-US"/>
              <a:t>Click to add image</a:t>
            </a:r>
          </a:p>
        </p:txBody>
      </p:sp>
      <p:pic>
        <p:nvPicPr>
          <p:cNvPr id="11" name="Graphic 10">
            <a:extLst>
              <a:ext uri="{FF2B5EF4-FFF2-40B4-BE49-F238E27FC236}">
                <a16:creationId xmlns:a16="http://schemas.microsoft.com/office/drawing/2014/main" id="{D92B3BC6-CFEA-E928-EB7A-B7E13819E5D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12" name="Picture 8">
            <a:extLst>
              <a:ext uri="{FF2B5EF4-FFF2-40B4-BE49-F238E27FC236}">
                <a16:creationId xmlns:a16="http://schemas.microsoft.com/office/drawing/2014/main" id="{9F5FD0D4-2BAA-E449-E479-7383D6D5D31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3" name="Text Placeholder 11">
            <a:extLst>
              <a:ext uri="{FF2B5EF4-FFF2-40B4-BE49-F238E27FC236}">
                <a16:creationId xmlns:a16="http://schemas.microsoft.com/office/drawing/2014/main" id="{4F79DFA1-59D8-9210-CD8F-EBEC965E9C34}"/>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0" name="Subtitle 2">
            <a:extLst>
              <a:ext uri="{FF2B5EF4-FFF2-40B4-BE49-F238E27FC236}">
                <a16:creationId xmlns:a16="http://schemas.microsoft.com/office/drawing/2014/main" id="{D0520658-8F28-AC21-339F-E26F1F905441}"/>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15" name="Content Placeholder 2">
            <a:extLst>
              <a:ext uri="{FF2B5EF4-FFF2-40B4-BE49-F238E27FC236}">
                <a16:creationId xmlns:a16="http://schemas.microsoft.com/office/drawing/2014/main" id="{917DC2A1-F3E5-2FA6-0BA6-51741485F626}"/>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748574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2L - Sidebar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3" name="Slide Number Placeholder 8">
            <a:extLst>
              <a:ext uri="{FF2B5EF4-FFF2-40B4-BE49-F238E27FC236}">
                <a16:creationId xmlns:a16="http://schemas.microsoft.com/office/drawing/2014/main" id="{85DE5439-657A-863E-168D-73988806D98C}"/>
              </a:ext>
            </a:extLst>
          </p:cNvPr>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5" name="Title 1">
            <a:extLst>
              <a:ext uri="{FF2B5EF4-FFF2-40B4-BE49-F238E27FC236}">
                <a16:creationId xmlns:a16="http://schemas.microsoft.com/office/drawing/2014/main" id="{83AC5F50-DF10-7E73-4BE2-E84A00689F97}"/>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sp>
        <p:nvSpPr>
          <p:cNvPr id="4" name="Picture Placeholder 2">
            <a:extLst>
              <a:ext uri="{FF2B5EF4-FFF2-40B4-BE49-F238E27FC236}">
                <a16:creationId xmlns:a16="http://schemas.microsoft.com/office/drawing/2014/main" id="{4A33AD83-58E3-1F36-566D-58FD1E18AA84}"/>
              </a:ext>
            </a:extLst>
          </p:cNvPr>
          <p:cNvSpPr>
            <a:spLocks noGrp="1"/>
          </p:cNvSpPr>
          <p:nvPr>
            <p:ph type="pic" sz="quarter" idx="17" hasCustomPrompt="1"/>
          </p:nvPr>
        </p:nvSpPr>
        <p:spPr>
          <a:xfrm>
            <a:off x="8437053" y="1828851"/>
            <a:ext cx="4571024" cy="4571897"/>
          </a:xfrm>
          <a:noFill/>
          <a:effectLst>
            <a:outerShdw blurRad="101600" dist="50800" dir="2700000" algn="tl" rotWithShape="0">
              <a:prstClr val="black">
                <a:alpha val="20000"/>
              </a:prstClr>
            </a:outerShdw>
          </a:effectLst>
        </p:spPr>
        <p:txBody>
          <a:bodyPr anchor="ctr">
            <a:normAutofit/>
          </a:bodyPr>
          <a:lstStyle>
            <a:lvl1pPr algn="ctr">
              <a:defRPr sz="1800"/>
            </a:lvl1pPr>
          </a:lstStyle>
          <a:p>
            <a:r>
              <a:rPr lang="en-US"/>
              <a:t>Click to add image</a:t>
            </a:r>
          </a:p>
        </p:txBody>
      </p:sp>
      <p:pic>
        <p:nvPicPr>
          <p:cNvPr id="11" name="Graphic 10">
            <a:extLst>
              <a:ext uri="{FF2B5EF4-FFF2-40B4-BE49-F238E27FC236}">
                <a16:creationId xmlns:a16="http://schemas.microsoft.com/office/drawing/2014/main" id="{F984E0BD-A35E-E45B-4106-CBFB9CBF10F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12" name="Picture 8">
            <a:extLst>
              <a:ext uri="{FF2B5EF4-FFF2-40B4-BE49-F238E27FC236}">
                <a16:creationId xmlns:a16="http://schemas.microsoft.com/office/drawing/2014/main" id="{7B2A7559-BDFD-2BE3-7C0D-8A053A0A76E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3" name="Text Placeholder 11">
            <a:extLst>
              <a:ext uri="{FF2B5EF4-FFF2-40B4-BE49-F238E27FC236}">
                <a16:creationId xmlns:a16="http://schemas.microsoft.com/office/drawing/2014/main" id="{C6A76B9F-1E33-82C9-A49F-40D4A20ACA8B}"/>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0" name="Subtitle 2">
            <a:extLst>
              <a:ext uri="{FF2B5EF4-FFF2-40B4-BE49-F238E27FC236}">
                <a16:creationId xmlns:a16="http://schemas.microsoft.com/office/drawing/2014/main" id="{29767C80-7DD7-7DE2-E5CE-78877AB67C64}"/>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15" name="Content Placeholder 2">
            <a:extLst>
              <a:ext uri="{FF2B5EF4-FFF2-40B4-BE49-F238E27FC236}">
                <a16:creationId xmlns:a16="http://schemas.microsoft.com/office/drawing/2014/main" id="{69FA54A3-10D5-BAF0-921F-6EE4B9B0AEC6}"/>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614505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3L - Content + Photo 1">
    <p:bg>
      <p:bgPr>
        <a:solidFill>
          <a:schemeClr val="bg1"/>
        </a:solidFill>
        <a:effectLst/>
      </p:bgPr>
    </p:bg>
    <p:spTree>
      <p:nvGrpSpPr>
        <p:cNvPr id="1" name=""/>
        <p:cNvGrpSpPr/>
        <p:nvPr/>
      </p:nvGrpSpPr>
      <p:grpSpPr>
        <a:xfrm>
          <a:off x="0" y="0"/>
          <a:ext cx="0" cy="0"/>
          <a:chOff x="0" y="0"/>
          <a:chExt cx="0" cy="0"/>
        </a:xfrm>
      </p:grpSpPr>
      <p:sp>
        <p:nvSpPr>
          <p:cNvPr id="26" name="Picture Placeholder 33">
            <a:extLst>
              <a:ext uri="{FF2B5EF4-FFF2-40B4-BE49-F238E27FC236}">
                <a16:creationId xmlns:a16="http://schemas.microsoft.com/office/drawing/2014/main" id="{4E59BC97-84A5-AD68-EAF5-92B4AB179CCB}"/>
              </a:ext>
            </a:extLst>
          </p:cNvPr>
          <p:cNvSpPr>
            <a:spLocks noGrp="1"/>
          </p:cNvSpPr>
          <p:nvPr>
            <p:ph type="pic" sz="quarter" idx="10" hasCustomPrompt="1"/>
          </p:nvPr>
        </p:nvSpPr>
        <p:spPr>
          <a:xfrm>
            <a:off x="8223236" y="1"/>
            <a:ext cx="6407165" cy="8156830"/>
          </a:xfrm>
          <a:custGeom>
            <a:avLst/>
            <a:gdLst>
              <a:gd name="connsiteX0" fmla="*/ 1737853 w 6407165"/>
              <a:gd name="connsiteY0" fmla="*/ 0 h 8156830"/>
              <a:gd name="connsiteX1" fmla="*/ 6407165 w 6407165"/>
              <a:gd name="connsiteY1" fmla="*/ 0 h 8156830"/>
              <a:gd name="connsiteX2" fmla="*/ 6407165 w 6407165"/>
              <a:gd name="connsiteY2" fmla="*/ 8156830 h 8156830"/>
              <a:gd name="connsiteX3" fmla="*/ 1703834 w 6407165"/>
              <a:gd name="connsiteY3" fmla="*/ 8156830 h 8156830"/>
              <a:gd name="connsiteX4" fmla="*/ 101886 w 6407165"/>
              <a:gd name="connsiteY4" fmla="*/ 4591852 h 8156830"/>
              <a:gd name="connsiteX5" fmla="*/ 101886 w 6407165"/>
              <a:gd name="connsiteY5" fmla="*/ 3640825 h 815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7165" h="8156830">
                <a:moveTo>
                  <a:pt x="1737853" y="0"/>
                </a:moveTo>
                <a:lnTo>
                  <a:pt x="6407165" y="0"/>
                </a:lnTo>
                <a:lnTo>
                  <a:pt x="6407165" y="8156830"/>
                </a:lnTo>
                <a:lnTo>
                  <a:pt x="1703834" y="8156830"/>
                </a:lnTo>
                <a:lnTo>
                  <a:pt x="101886" y="4591852"/>
                </a:lnTo>
                <a:cubicBezTo>
                  <a:pt x="-33962" y="4289377"/>
                  <a:pt x="-33962" y="3943300"/>
                  <a:pt x="101886" y="3640825"/>
                </a:cubicBezTo>
                <a:close/>
              </a:path>
            </a:pathLst>
          </a:custGeom>
          <a:solidFill>
            <a:schemeClr val="bg2">
              <a:lumMod val="90000"/>
            </a:schemeClr>
          </a:solidFill>
        </p:spPr>
        <p:txBody>
          <a:bodyPr wrap="square" anchor="ctr">
            <a:noAutofit/>
          </a:bodyPr>
          <a:lstStyle>
            <a:lvl1pPr algn="ctr">
              <a:defRPr sz="1599"/>
            </a:lvl1pPr>
          </a:lstStyle>
          <a:p>
            <a:r>
              <a:rPr lang="en-US" sz="1800"/>
              <a:t>Click to add photo</a:t>
            </a:r>
          </a:p>
          <a:p>
            <a:endParaRPr lang="en-US" sz="1800"/>
          </a:p>
          <a:p>
            <a:endParaRPr lang="en-US" sz="2400"/>
          </a:p>
        </p:txBody>
      </p:sp>
      <p:sp>
        <p:nvSpPr>
          <p:cNvPr id="17" name="Slide Number Placeholder 5">
            <a:extLst>
              <a:ext uri="{FF2B5EF4-FFF2-40B4-BE49-F238E27FC236}">
                <a16:creationId xmlns:a16="http://schemas.microsoft.com/office/drawing/2014/main" id="{19590DA5-5ED8-8659-2DB2-76401FF35ABB}"/>
              </a:ext>
            </a:extLst>
          </p:cNvPr>
          <p:cNvSpPr>
            <a:spLocks noGrp="1"/>
          </p:cNvSpPr>
          <p:nvPr>
            <p:ph type="sldNum" sz="quarter" idx="12"/>
          </p:nvPr>
        </p:nvSpPr>
        <p:spPr>
          <a:xfrm>
            <a:off x="13714021" y="7620001"/>
            <a:ext cx="459180" cy="438150"/>
          </a:xfrm>
          <a:prstGeom prst="rect">
            <a:avLst/>
          </a:prstGeom>
        </p:spPr>
        <p:txBody>
          <a:bodyPr/>
          <a:lstStyle>
            <a:lvl1pPr>
              <a:defRPr b="0">
                <a:solidFill>
                  <a:schemeClr val="bg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5" name="Graphic 4">
            <a:extLst>
              <a:ext uri="{FF2B5EF4-FFF2-40B4-BE49-F238E27FC236}">
                <a16:creationId xmlns:a16="http://schemas.microsoft.com/office/drawing/2014/main" id="{7F5926B1-B6A5-B037-8486-218AB31FE96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6" name="Picture 8">
            <a:extLst>
              <a:ext uri="{FF2B5EF4-FFF2-40B4-BE49-F238E27FC236}">
                <a16:creationId xmlns:a16="http://schemas.microsoft.com/office/drawing/2014/main" id="{6F2DB1AD-3816-DDAA-D5F9-69C55B376BD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EF70AAED-BF14-76B6-2711-F64F65B96027}"/>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4" name="Title 1">
            <a:extLst>
              <a:ext uri="{FF2B5EF4-FFF2-40B4-BE49-F238E27FC236}">
                <a16:creationId xmlns:a16="http://schemas.microsoft.com/office/drawing/2014/main" id="{140B1A96-88B1-7458-5270-728BB24E0ACF}"/>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sp>
        <p:nvSpPr>
          <p:cNvPr id="11" name="Subtitle 2">
            <a:extLst>
              <a:ext uri="{FF2B5EF4-FFF2-40B4-BE49-F238E27FC236}">
                <a16:creationId xmlns:a16="http://schemas.microsoft.com/office/drawing/2014/main" id="{1A4E3954-CD28-DE97-13DE-84FDEF648102}"/>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3" name="Content Placeholder 2">
            <a:extLst>
              <a:ext uri="{FF2B5EF4-FFF2-40B4-BE49-F238E27FC236}">
                <a16:creationId xmlns:a16="http://schemas.microsoft.com/office/drawing/2014/main" id="{60CA2D5A-01A2-57F3-D69D-E8B5B1306ECF}"/>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315707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4L - Content + Photo 2">
    <p:bg>
      <p:bgPr>
        <a:solidFill>
          <a:schemeClr val="bg1"/>
        </a:solidFill>
        <a:effectLst/>
      </p:bgPr>
    </p:bg>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D7C56A72-28FF-EC46-8F76-650ADE5C0F6E}"/>
              </a:ext>
            </a:extLst>
          </p:cNvPr>
          <p:cNvSpPr>
            <a:spLocks noGrp="1"/>
          </p:cNvSpPr>
          <p:nvPr>
            <p:ph type="pic" sz="quarter" idx="10" hasCustomPrompt="1"/>
          </p:nvPr>
        </p:nvSpPr>
        <p:spPr>
          <a:xfrm>
            <a:off x="8223215" y="1"/>
            <a:ext cx="6407185" cy="8156830"/>
          </a:xfrm>
          <a:custGeom>
            <a:avLst/>
            <a:gdLst>
              <a:gd name="connsiteX0" fmla="*/ 0 w 6407184"/>
              <a:gd name="connsiteY0" fmla="*/ 0 h 8156830"/>
              <a:gd name="connsiteX1" fmla="*/ 6407184 w 6407184"/>
              <a:gd name="connsiteY1" fmla="*/ 0 h 8156830"/>
              <a:gd name="connsiteX2" fmla="*/ 6407184 w 6407184"/>
              <a:gd name="connsiteY2" fmla="*/ 8156830 h 8156830"/>
              <a:gd name="connsiteX3" fmla="*/ 34095 w 6407184"/>
              <a:gd name="connsiteY3" fmla="*/ 8156830 h 8156830"/>
              <a:gd name="connsiteX4" fmla="*/ 1635968 w 6407184"/>
              <a:gd name="connsiteY4" fmla="*/ 4591852 h 8156830"/>
              <a:gd name="connsiteX5" fmla="*/ 1635968 w 6407184"/>
              <a:gd name="connsiteY5" fmla="*/ 3640825 h 815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7184" h="8156830">
                <a:moveTo>
                  <a:pt x="0" y="0"/>
                </a:moveTo>
                <a:lnTo>
                  <a:pt x="6407184" y="0"/>
                </a:lnTo>
                <a:lnTo>
                  <a:pt x="6407184" y="8156830"/>
                </a:lnTo>
                <a:lnTo>
                  <a:pt x="34095" y="8156830"/>
                </a:lnTo>
                <a:lnTo>
                  <a:pt x="1635968" y="4591852"/>
                </a:lnTo>
                <a:cubicBezTo>
                  <a:pt x="1771815" y="4289377"/>
                  <a:pt x="1771815" y="3943300"/>
                  <a:pt x="1635968" y="3640825"/>
                </a:cubicBezTo>
                <a:close/>
              </a:path>
            </a:pathLst>
          </a:custGeom>
          <a:solidFill>
            <a:schemeClr val="bg2">
              <a:lumMod val="90000"/>
            </a:schemeClr>
          </a:solidFill>
        </p:spPr>
        <p:txBody>
          <a:bodyPr wrap="square" anchor="ctr">
            <a:noAutofit/>
          </a:bodyPr>
          <a:lstStyle>
            <a:lvl1pPr algn="ctr">
              <a:defRPr sz="1800"/>
            </a:lvl1pPr>
          </a:lstStyle>
          <a:p>
            <a:r>
              <a:rPr lang="en-US" sz="1800"/>
              <a:t>Click to add photo</a:t>
            </a:r>
          </a:p>
          <a:p>
            <a:endParaRPr lang="en-US" sz="1800"/>
          </a:p>
          <a:p>
            <a:endParaRPr lang="en-US"/>
          </a:p>
        </p:txBody>
      </p:sp>
      <p:sp>
        <p:nvSpPr>
          <p:cNvPr id="16" name="Slide Number Placeholder 5">
            <a:extLst>
              <a:ext uri="{FF2B5EF4-FFF2-40B4-BE49-F238E27FC236}">
                <a16:creationId xmlns:a16="http://schemas.microsoft.com/office/drawing/2014/main" id="{0819C8A0-360C-BF04-441F-5FB5060C356B}"/>
              </a:ext>
            </a:extLst>
          </p:cNvPr>
          <p:cNvSpPr>
            <a:spLocks noGrp="1"/>
          </p:cNvSpPr>
          <p:nvPr>
            <p:ph type="sldNum" sz="quarter" idx="12"/>
          </p:nvPr>
        </p:nvSpPr>
        <p:spPr>
          <a:xfrm>
            <a:off x="13714021" y="7620001"/>
            <a:ext cx="459180" cy="438150"/>
          </a:xfrm>
          <a:prstGeom prst="rect">
            <a:avLst/>
          </a:prstGeom>
        </p:spPr>
        <p:txBody>
          <a:bodyPr/>
          <a:lstStyle>
            <a:lvl1pPr>
              <a:defRPr b="0">
                <a:solidFill>
                  <a:schemeClr val="bg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5" name="Graphic 4">
            <a:extLst>
              <a:ext uri="{FF2B5EF4-FFF2-40B4-BE49-F238E27FC236}">
                <a16:creationId xmlns:a16="http://schemas.microsoft.com/office/drawing/2014/main" id="{F401E77B-3E85-F988-A2B3-243881DE250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6" name="Picture 8">
            <a:extLst>
              <a:ext uri="{FF2B5EF4-FFF2-40B4-BE49-F238E27FC236}">
                <a16:creationId xmlns:a16="http://schemas.microsoft.com/office/drawing/2014/main" id="{F00F012D-BFE9-4138-E7BE-AF9144943D6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166B6C93-D64F-3094-AF57-BA5635AC5B67}"/>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4" name="Title 1">
            <a:extLst>
              <a:ext uri="{FF2B5EF4-FFF2-40B4-BE49-F238E27FC236}">
                <a16:creationId xmlns:a16="http://schemas.microsoft.com/office/drawing/2014/main" id="{FCFBF4A1-31CF-E455-A760-68D02BF0D9A1}"/>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sp>
        <p:nvSpPr>
          <p:cNvPr id="11" name="Subtitle 2">
            <a:extLst>
              <a:ext uri="{FF2B5EF4-FFF2-40B4-BE49-F238E27FC236}">
                <a16:creationId xmlns:a16="http://schemas.microsoft.com/office/drawing/2014/main" id="{270088A7-A010-9486-0B73-37093386088D}"/>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3" name="Content Placeholder 2">
            <a:extLst>
              <a:ext uri="{FF2B5EF4-FFF2-40B4-BE49-F238E27FC236}">
                <a16:creationId xmlns:a16="http://schemas.microsoft.com/office/drawing/2014/main" id="{FFCEEA3B-8C7B-D9C6-15C7-BD5F74BC32D2}"/>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767033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5L - Content + Photo 3">
    <p:bg>
      <p:bgPr>
        <a:solidFill>
          <a:schemeClr val="bg1"/>
        </a:solidFill>
        <a:effectLst/>
      </p:bgPr>
    </p:bg>
    <p:spTree>
      <p:nvGrpSpPr>
        <p:cNvPr id="1" name=""/>
        <p:cNvGrpSpPr/>
        <p:nvPr/>
      </p:nvGrpSpPr>
      <p:grpSpPr>
        <a:xfrm>
          <a:off x="0" y="0"/>
          <a:ext cx="0" cy="0"/>
          <a:chOff x="0" y="0"/>
          <a:chExt cx="0" cy="0"/>
        </a:xfrm>
      </p:grpSpPr>
      <p:sp>
        <p:nvSpPr>
          <p:cNvPr id="13" name="Picture Placeholder 20">
            <a:extLst>
              <a:ext uri="{FF2B5EF4-FFF2-40B4-BE49-F238E27FC236}">
                <a16:creationId xmlns:a16="http://schemas.microsoft.com/office/drawing/2014/main" id="{68D8CAC2-1D1D-FEE9-B891-61EDF583A5A2}"/>
              </a:ext>
            </a:extLst>
          </p:cNvPr>
          <p:cNvSpPr>
            <a:spLocks noGrp="1"/>
          </p:cNvSpPr>
          <p:nvPr>
            <p:ph type="pic" sz="quarter" idx="10" hasCustomPrompt="1"/>
          </p:nvPr>
        </p:nvSpPr>
        <p:spPr>
          <a:xfrm>
            <a:off x="9138529" y="1"/>
            <a:ext cx="5491873" cy="8156830"/>
          </a:xfrm>
          <a:custGeom>
            <a:avLst/>
            <a:gdLst>
              <a:gd name="connsiteX0" fmla="*/ 3966353 w 5491873"/>
              <a:gd name="connsiteY0" fmla="*/ 0 h 8156830"/>
              <a:gd name="connsiteX1" fmla="*/ 5491873 w 5491873"/>
              <a:gd name="connsiteY1" fmla="*/ 0 h 8156830"/>
              <a:gd name="connsiteX2" fmla="*/ 5491873 w 5491873"/>
              <a:gd name="connsiteY2" fmla="*/ 8156830 h 8156830"/>
              <a:gd name="connsiteX3" fmla="*/ 0 w 5491873"/>
              <a:gd name="connsiteY3" fmla="*/ 8156830 h 8156830"/>
              <a:gd name="connsiteX4" fmla="*/ 0 w 5491873"/>
              <a:gd name="connsiteY4" fmla="*/ 3201597 h 8156830"/>
              <a:gd name="connsiteX5" fmla="*/ 366125 w 5491873"/>
              <a:gd name="connsiteY5" fmla="*/ 2469803 h 8156830"/>
              <a:gd name="connsiteX6" fmla="*/ 3417166 w 5491873"/>
              <a:gd name="connsiteY6" fmla="*/ 182948 h 8156830"/>
              <a:gd name="connsiteX7" fmla="*/ 3966353 w 5491873"/>
              <a:gd name="connsiteY7" fmla="*/ 0 h 815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1873" h="8156830">
                <a:moveTo>
                  <a:pt x="3966353" y="0"/>
                </a:moveTo>
                <a:lnTo>
                  <a:pt x="5491873" y="0"/>
                </a:lnTo>
                <a:lnTo>
                  <a:pt x="5491873" y="8156830"/>
                </a:lnTo>
                <a:lnTo>
                  <a:pt x="0" y="8156830"/>
                </a:lnTo>
                <a:lnTo>
                  <a:pt x="0" y="3201597"/>
                </a:lnTo>
                <a:cubicBezTo>
                  <a:pt x="0" y="2913682"/>
                  <a:pt x="135619" y="2642537"/>
                  <a:pt x="366125" y="2469803"/>
                </a:cubicBezTo>
                <a:lnTo>
                  <a:pt x="3417166" y="182948"/>
                </a:lnTo>
                <a:cubicBezTo>
                  <a:pt x="3575591" y="64184"/>
                  <a:pt x="3768340" y="0"/>
                  <a:pt x="3966353" y="0"/>
                </a:cubicBezTo>
                <a:close/>
              </a:path>
            </a:pathLst>
          </a:custGeom>
          <a:solidFill>
            <a:schemeClr val="bg2">
              <a:lumMod val="90000"/>
            </a:schemeClr>
          </a:solidFill>
        </p:spPr>
        <p:txBody>
          <a:bodyPr wrap="square" anchor="ctr">
            <a:noAutofit/>
          </a:bodyPr>
          <a:lstStyle>
            <a:lvl1pPr algn="ctr">
              <a:defRPr sz="1800"/>
            </a:lvl1pPr>
          </a:lstStyle>
          <a:p>
            <a:r>
              <a:rPr lang="en-US"/>
              <a:t>Click to add photo</a:t>
            </a:r>
          </a:p>
          <a:p>
            <a:endParaRPr lang="en-US"/>
          </a:p>
          <a:p>
            <a:endParaRPr lang="en-US"/>
          </a:p>
        </p:txBody>
      </p:sp>
      <p:sp>
        <p:nvSpPr>
          <p:cNvPr id="16" name="Slide Number Placeholder 5">
            <a:extLst>
              <a:ext uri="{FF2B5EF4-FFF2-40B4-BE49-F238E27FC236}">
                <a16:creationId xmlns:a16="http://schemas.microsoft.com/office/drawing/2014/main" id="{7316D661-0E15-F3E8-0D76-3EC7FF7B36F0}"/>
              </a:ext>
            </a:extLst>
          </p:cNvPr>
          <p:cNvSpPr>
            <a:spLocks noGrp="1"/>
          </p:cNvSpPr>
          <p:nvPr>
            <p:ph type="sldNum" sz="quarter" idx="12"/>
          </p:nvPr>
        </p:nvSpPr>
        <p:spPr>
          <a:xfrm>
            <a:off x="13714021" y="7620001"/>
            <a:ext cx="459180" cy="438150"/>
          </a:xfrm>
          <a:prstGeom prst="rect">
            <a:avLst/>
          </a:prstGeom>
        </p:spPr>
        <p:txBody>
          <a:bodyPr/>
          <a:lstStyle>
            <a:lvl1pPr>
              <a:defRPr b="0">
                <a:solidFill>
                  <a:schemeClr val="bg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5" name="Graphic 4">
            <a:extLst>
              <a:ext uri="{FF2B5EF4-FFF2-40B4-BE49-F238E27FC236}">
                <a16:creationId xmlns:a16="http://schemas.microsoft.com/office/drawing/2014/main" id="{AB635EEC-27A0-C3A6-149E-8B7FDB90F1A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6" name="Picture 8">
            <a:extLst>
              <a:ext uri="{FF2B5EF4-FFF2-40B4-BE49-F238E27FC236}">
                <a16:creationId xmlns:a16="http://schemas.microsoft.com/office/drawing/2014/main" id="{DDDEA99D-655D-A64D-FD2D-208DCD3B588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C555B666-15DA-0FB5-DA41-497D23BB632E}"/>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4" name="Title 1">
            <a:extLst>
              <a:ext uri="{FF2B5EF4-FFF2-40B4-BE49-F238E27FC236}">
                <a16:creationId xmlns:a16="http://schemas.microsoft.com/office/drawing/2014/main" id="{4118A8CF-9308-3350-AD72-62EF73EDC02D}"/>
              </a:ext>
            </a:extLst>
          </p:cNvPr>
          <p:cNvSpPr>
            <a:spLocks noGrp="1"/>
          </p:cNvSpPr>
          <p:nvPr>
            <p:ph type="title" hasCustomPrompt="1"/>
          </p:nvPr>
        </p:nvSpPr>
        <p:spPr>
          <a:xfrm>
            <a:off x="914401" y="914400"/>
            <a:ext cx="6400800" cy="1371600"/>
          </a:xfrm>
          <a:prstGeom prst="rect">
            <a:avLst/>
          </a:prstGeom>
        </p:spPr>
        <p:txBody>
          <a:bodyPr/>
          <a:lstStyle>
            <a:lvl1pPr>
              <a:defRPr spc="0" baseline="0"/>
            </a:lvl1pPr>
          </a:lstStyle>
          <a:p>
            <a:r>
              <a:rPr lang="en-US"/>
              <a:t>Click to edit master title style</a:t>
            </a:r>
          </a:p>
        </p:txBody>
      </p:sp>
      <p:sp>
        <p:nvSpPr>
          <p:cNvPr id="8" name="Subtitle 2">
            <a:extLst>
              <a:ext uri="{FF2B5EF4-FFF2-40B4-BE49-F238E27FC236}">
                <a16:creationId xmlns:a16="http://schemas.microsoft.com/office/drawing/2014/main" id="{206365A6-9607-5110-D76F-8A16C664F9D3}"/>
              </a:ext>
            </a:extLst>
          </p:cNvPr>
          <p:cNvSpPr>
            <a:spLocks noGrp="1"/>
          </p:cNvSpPr>
          <p:nvPr>
            <p:ph type="subTitle" idx="16"/>
          </p:nvPr>
        </p:nvSpPr>
        <p:spPr>
          <a:xfrm>
            <a:off x="914400" y="2368380"/>
            <a:ext cx="6399213"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3" name="Content Placeholder 2">
            <a:extLst>
              <a:ext uri="{FF2B5EF4-FFF2-40B4-BE49-F238E27FC236}">
                <a16:creationId xmlns:a16="http://schemas.microsoft.com/office/drawing/2014/main" id="{EFA09DBB-51A3-AF1A-01D2-3A21196F334F}"/>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738584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6L - Impact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EDCF78D-091E-AA61-C22F-93A9E33A7D7D}"/>
              </a:ext>
            </a:extLst>
          </p:cNvPr>
          <p:cNvSpPr>
            <a:spLocks noGrp="1"/>
          </p:cNvSpPr>
          <p:nvPr>
            <p:ph idx="1" hasCustomPrompt="1"/>
          </p:nvPr>
        </p:nvSpPr>
        <p:spPr>
          <a:xfrm>
            <a:off x="2285999" y="3936381"/>
            <a:ext cx="10058400" cy="2286000"/>
          </a:xfrm>
        </p:spPr>
        <p:txBody>
          <a:bodyPr lIns="0" tIns="0" rIns="0" bIns="0">
            <a:noAutofit/>
          </a:bodyPr>
          <a:lstStyle>
            <a:lvl1pPr marL="0" indent="0" algn="ctr">
              <a:lnSpc>
                <a:spcPct val="100000"/>
              </a:lnSpc>
              <a:buNone/>
              <a:defRPr sz="3200" b="0" i="0">
                <a:solidFill>
                  <a:schemeClr val="tx1"/>
                </a:solidFill>
                <a:latin typeface="Arial" panose="020B0604020202020204" pitchFamily="34" charset="0"/>
                <a:cs typeface="Arial" panose="020B0604020202020204" pitchFamily="34" charset="0"/>
              </a:defRPr>
            </a:lvl1pPr>
            <a:lvl2pPr marL="548649" indent="0">
              <a:lnSpc>
                <a:spcPct val="100000"/>
              </a:lnSpc>
              <a:buNone/>
              <a:defRPr sz="4800" b="0" i="0">
                <a:solidFill>
                  <a:schemeClr val="tx1"/>
                </a:solidFill>
                <a:latin typeface="Montserrat Medium" pitchFamily="2" charset="77"/>
              </a:defRPr>
            </a:lvl2pPr>
            <a:lvl3pPr marL="1097299" indent="0">
              <a:lnSpc>
                <a:spcPct val="100000"/>
              </a:lnSpc>
              <a:buNone/>
              <a:defRPr sz="4800" b="0" i="0">
                <a:solidFill>
                  <a:schemeClr val="tx1"/>
                </a:solidFill>
                <a:latin typeface="Montserrat Medium" pitchFamily="2" charset="77"/>
              </a:defRPr>
            </a:lvl3pPr>
            <a:lvl4pPr marL="1645949" indent="0">
              <a:lnSpc>
                <a:spcPct val="100000"/>
              </a:lnSpc>
              <a:buNone/>
              <a:defRPr sz="4800" b="0" i="0">
                <a:solidFill>
                  <a:schemeClr val="tx1"/>
                </a:solidFill>
                <a:latin typeface="Montserrat Medium" pitchFamily="2" charset="77"/>
              </a:defRPr>
            </a:lvl4pPr>
            <a:lvl5pPr marL="2194599" indent="0">
              <a:lnSpc>
                <a:spcPct val="100000"/>
              </a:lnSpc>
              <a:buNone/>
              <a:defRPr sz="4800" b="0" i="0">
                <a:solidFill>
                  <a:schemeClr val="tx1"/>
                </a:solidFill>
                <a:latin typeface="Montserrat Medium" pitchFamily="2" charset="77"/>
              </a:defRPr>
            </a:lvl5pPr>
          </a:lstStyle>
          <a:p>
            <a:pPr lvl="0"/>
            <a:r>
              <a:rPr lang="en-US"/>
              <a:t>Use this layout when featuring a large callout or relevant statistic that needs additional emphasis.</a:t>
            </a:r>
          </a:p>
        </p:txBody>
      </p:sp>
      <p:sp>
        <p:nvSpPr>
          <p:cNvPr id="10" name="Text Placeholder 9">
            <a:extLst>
              <a:ext uri="{FF2B5EF4-FFF2-40B4-BE49-F238E27FC236}">
                <a16:creationId xmlns:a16="http://schemas.microsoft.com/office/drawing/2014/main" id="{883B1F68-4D25-E9BA-611D-1F2BE1B19ED5}"/>
              </a:ext>
            </a:extLst>
          </p:cNvPr>
          <p:cNvSpPr>
            <a:spLocks noGrp="1"/>
          </p:cNvSpPr>
          <p:nvPr>
            <p:ph type="body" sz="quarter" idx="13" hasCustomPrompt="1"/>
          </p:nvPr>
        </p:nvSpPr>
        <p:spPr>
          <a:xfrm>
            <a:off x="1662870" y="6986755"/>
            <a:ext cx="4572000" cy="228600"/>
          </a:xfrm>
        </p:spPr>
        <p:txBody>
          <a:bodyPr lIns="0" tIns="0" rIns="0" bIns="0">
            <a:noAutofit/>
          </a:bodyPr>
          <a:lstStyle>
            <a:lvl1pPr marL="0" indent="0">
              <a:buNone/>
              <a:defRPr sz="1600" b="1" i="0" cap="all" spc="201" baseline="0">
                <a:solidFill>
                  <a:schemeClr val="bg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—SOURCE</a:t>
            </a:r>
          </a:p>
        </p:txBody>
      </p:sp>
      <p:sp>
        <p:nvSpPr>
          <p:cNvPr id="13" name="Slide Number Placeholder 5">
            <a:extLst>
              <a:ext uri="{FF2B5EF4-FFF2-40B4-BE49-F238E27FC236}">
                <a16:creationId xmlns:a16="http://schemas.microsoft.com/office/drawing/2014/main" id="{8D645041-41CD-AE4F-A869-D32C7DD5434A}"/>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2" name="Text Placeholder 4">
            <a:extLst>
              <a:ext uri="{FF2B5EF4-FFF2-40B4-BE49-F238E27FC236}">
                <a16:creationId xmlns:a16="http://schemas.microsoft.com/office/drawing/2014/main" id="{F01650F8-056E-AFB1-DE57-5C92EBB9B580}"/>
              </a:ext>
            </a:extLst>
          </p:cNvPr>
          <p:cNvSpPr>
            <a:spLocks noGrp="1"/>
          </p:cNvSpPr>
          <p:nvPr>
            <p:ph type="body" sz="quarter" idx="14" hasCustomPrompt="1"/>
          </p:nvPr>
        </p:nvSpPr>
        <p:spPr>
          <a:xfrm>
            <a:off x="5487193" y="1931537"/>
            <a:ext cx="3656013" cy="1826217"/>
          </a:xfrm>
        </p:spPr>
        <p:txBody>
          <a:bodyPr anchor="b">
            <a:noAutofit/>
          </a:bodyPr>
          <a:lstStyle>
            <a:lvl1pPr marL="0" indent="0" algn="ctr">
              <a:buNone/>
              <a:defRPr sz="12001" b="1" i="0">
                <a:solidFill>
                  <a:schemeClr val="accent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pic>
        <p:nvPicPr>
          <p:cNvPr id="7" name="Graphic 6">
            <a:extLst>
              <a:ext uri="{FF2B5EF4-FFF2-40B4-BE49-F238E27FC236}">
                <a16:creationId xmlns:a16="http://schemas.microsoft.com/office/drawing/2014/main" id="{84193773-C91B-C42C-CE27-41175165285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9" name="Picture 8">
            <a:extLst>
              <a:ext uri="{FF2B5EF4-FFF2-40B4-BE49-F238E27FC236}">
                <a16:creationId xmlns:a16="http://schemas.microsoft.com/office/drawing/2014/main" id="{7C48E74E-D348-09AC-40E3-4A07F06C798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39697480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7L - Impac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EDCF78D-091E-AA61-C22F-93A9E33A7D7D}"/>
              </a:ext>
            </a:extLst>
          </p:cNvPr>
          <p:cNvSpPr>
            <a:spLocks noGrp="1"/>
          </p:cNvSpPr>
          <p:nvPr>
            <p:ph idx="1" hasCustomPrompt="1"/>
          </p:nvPr>
        </p:nvSpPr>
        <p:spPr>
          <a:xfrm>
            <a:off x="2285999" y="3936381"/>
            <a:ext cx="10058400" cy="2286000"/>
          </a:xfrm>
        </p:spPr>
        <p:txBody>
          <a:bodyPr lIns="0" tIns="0" rIns="0" bIns="0">
            <a:noAutofit/>
          </a:bodyPr>
          <a:lstStyle>
            <a:lvl1pPr marL="0" indent="0" algn="ctr">
              <a:lnSpc>
                <a:spcPct val="100000"/>
              </a:lnSpc>
              <a:buNone/>
              <a:defRPr sz="3200" b="0" i="0">
                <a:solidFill>
                  <a:schemeClr val="tx1"/>
                </a:solidFill>
                <a:latin typeface="Arial" panose="020B0604020202020204" pitchFamily="34" charset="0"/>
                <a:cs typeface="Arial" panose="020B0604020202020204" pitchFamily="34" charset="0"/>
              </a:defRPr>
            </a:lvl1pPr>
            <a:lvl2pPr marL="548649" indent="0">
              <a:lnSpc>
                <a:spcPct val="100000"/>
              </a:lnSpc>
              <a:buNone/>
              <a:defRPr sz="4800" b="0" i="0">
                <a:solidFill>
                  <a:schemeClr val="tx1"/>
                </a:solidFill>
                <a:latin typeface="Montserrat Medium" pitchFamily="2" charset="77"/>
              </a:defRPr>
            </a:lvl2pPr>
            <a:lvl3pPr marL="1097299" indent="0">
              <a:lnSpc>
                <a:spcPct val="100000"/>
              </a:lnSpc>
              <a:buNone/>
              <a:defRPr sz="4800" b="0" i="0">
                <a:solidFill>
                  <a:schemeClr val="tx1"/>
                </a:solidFill>
                <a:latin typeface="Montserrat Medium" pitchFamily="2" charset="77"/>
              </a:defRPr>
            </a:lvl3pPr>
            <a:lvl4pPr marL="1645949" indent="0">
              <a:lnSpc>
                <a:spcPct val="100000"/>
              </a:lnSpc>
              <a:buNone/>
              <a:defRPr sz="4800" b="0" i="0">
                <a:solidFill>
                  <a:schemeClr val="tx1"/>
                </a:solidFill>
                <a:latin typeface="Montserrat Medium" pitchFamily="2" charset="77"/>
              </a:defRPr>
            </a:lvl4pPr>
            <a:lvl5pPr marL="2194599" indent="0">
              <a:lnSpc>
                <a:spcPct val="100000"/>
              </a:lnSpc>
              <a:buNone/>
              <a:defRPr sz="4800" b="0" i="0">
                <a:solidFill>
                  <a:schemeClr val="tx1"/>
                </a:solidFill>
                <a:latin typeface="Montserrat Medium" pitchFamily="2" charset="77"/>
              </a:defRPr>
            </a:lvl5pPr>
          </a:lstStyle>
          <a:p>
            <a:pPr lvl="0"/>
            <a:r>
              <a:rPr lang="en-US"/>
              <a:t>Use this layout when featuring a large callout or relevant statistic that needs additional emphasis.</a:t>
            </a:r>
          </a:p>
        </p:txBody>
      </p:sp>
      <p:sp>
        <p:nvSpPr>
          <p:cNvPr id="10" name="Text Placeholder 9">
            <a:extLst>
              <a:ext uri="{FF2B5EF4-FFF2-40B4-BE49-F238E27FC236}">
                <a16:creationId xmlns:a16="http://schemas.microsoft.com/office/drawing/2014/main" id="{883B1F68-4D25-E9BA-611D-1F2BE1B19ED5}"/>
              </a:ext>
            </a:extLst>
          </p:cNvPr>
          <p:cNvSpPr>
            <a:spLocks noGrp="1"/>
          </p:cNvSpPr>
          <p:nvPr>
            <p:ph type="body" sz="quarter" idx="13" hasCustomPrompt="1"/>
          </p:nvPr>
        </p:nvSpPr>
        <p:spPr>
          <a:xfrm>
            <a:off x="5029199" y="6986755"/>
            <a:ext cx="4572000" cy="228600"/>
          </a:xfrm>
        </p:spPr>
        <p:txBody>
          <a:bodyPr lIns="0" tIns="0" rIns="0" bIns="0">
            <a:noAutofit/>
          </a:bodyPr>
          <a:lstStyle>
            <a:lvl1pPr marL="0" indent="0" algn="ctr">
              <a:buNone/>
              <a:defRPr sz="16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—SOURCE</a:t>
            </a:r>
          </a:p>
        </p:txBody>
      </p:sp>
      <p:sp>
        <p:nvSpPr>
          <p:cNvPr id="13" name="Slide Number Placeholder 5">
            <a:extLst>
              <a:ext uri="{FF2B5EF4-FFF2-40B4-BE49-F238E27FC236}">
                <a16:creationId xmlns:a16="http://schemas.microsoft.com/office/drawing/2014/main" id="{8D645041-41CD-AE4F-A869-D32C7DD5434A}"/>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2" name="Text Placeholder 4">
            <a:extLst>
              <a:ext uri="{FF2B5EF4-FFF2-40B4-BE49-F238E27FC236}">
                <a16:creationId xmlns:a16="http://schemas.microsoft.com/office/drawing/2014/main" id="{F01650F8-056E-AFB1-DE57-5C92EBB9B580}"/>
              </a:ext>
            </a:extLst>
          </p:cNvPr>
          <p:cNvSpPr>
            <a:spLocks noGrp="1"/>
          </p:cNvSpPr>
          <p:nvPr>
            <p:ph type="body" sz="quarter" idx="14" hasCustomPrompt="1"/>
          </p:nvPr>
        </p:nvSpPr>
        <p:spPr>
          <a:xfrm>
            <a:off x="5487193" y="1931537"/>
            <a:ext cx="3656013" cy="1826217"/>
          </a:xfrm>
        </p:spPr>
        <p:txBody>
          <a:bodyPr anchor="b">
            <a:noAutofit/>
          </a:bodyPr>
          <a:lstStyle>
            <a:lvl1pPr marL="0" indent="0" algn="ctr">
              <a:buNone/>
              <a:defRPr sz="12001" b="1" i="0">
                <a:solidFill>
                  <a:schemeClr val="tx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pic>
        <p:nvPicPr>
          <p:cNvPr id="9" name="Graphic 8">
            <a:extLst>
              <a:ext uri="{FF2B5EF4-FFF2-40B4-BE49-F238E27FC236}">
                <a16:creationId xmlns:a16="http://schemas.microsoft.com/office/drawing/2014/main" id="{39B5615B-DD38-E0AB-F743-ADACDE9F2B1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 y="7772401"/>
            <a:ext cx="14630368" cy="457199"/>
          </a:xfrm>
          <a:prstGeom prst="rect">
            <a:avLst/>
          </a:prstGeom>
        </p:spPr>
      </p:pic>
      <p:pic>
        <p:nvPicPr>
          <p:cNvPr id="14" name="Picture 8">
            <a:extLst>
              <a:ext uri="{FF2B5EF4-FFF2-40B4-BE49-F238E27FC236}">
                <a16:creationId xmlns:a16="http://schemas.microsoft.com/office/drawing/2014/main" id="{AE7E9F17-8397-237D-AAEB-8B2A7017A19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20598326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8L - Impac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EDCF78D-091E-AA61-C22F-93A9E33A7D7D}"/>
              </a:ext>
            </a:extLst>
          </p:cNvPr>
          <p:cNvSpPr>
            <a:spLocks noGrp="1"/>
          </p:cNvSpPr>
          <p:nvPr>
            <p:ph idx="1" hasCustomPrompt="1"/>
          </p:nvPr>
        </p:nvSpPr>
        <p:spPr>
          <a:xfrm>
            <a:off x="2285999" y="3936381"/>
            <a:ext cx="10058400" cy="2286000"/>
          </a:xfrm>
        </p:spPr>
        <p:txBody>
          <a:bodyPr lIns="0" tIns="0" rIns="0" bIns="0">
            <a:noAutofit/>
          </a:bodyPr>
          <a:lstStyle>
            <a:lvl1pPr marL="0" indent="0" algn="ctr">
              <a:lnSpc>
                <a:spcPct val="100000"/>
              </a:lnSpc>
              <a:buNone/>
              <a:defRPr sz="3200" b="0" i="0">
                <a:solidFill>
                  <a:schemeClr val="tx1"/>
                </a:solidFill>
                <a:latin typeface="Arial" panose="020B0604020202020204" pitchFamily="34" charset="0"/>
                <a:cs typeface="Arial" panose="020B0604020202020204" pitchFamily="34" charset="0"/>
              </a:defRPr>
            </a:lvl1pPr>
            <a:lvl2pPr marL="548649" indent="0">
              <a:lnSpc>
                <a:spcPct val="100000"/>
              </a:lnSpc>
              <a:buNone/>
              <a:defRPr sz="4800" b="0" i="0">
                <a:solidFill>
                  <a:schemeClr val="tx1"/>
                </a:solidFill>
                <a:latin typeface="Montserrat Medium" pitchFamily="2" charset="77"/>
              </a:defRPr>
            </a:lvl2pPr>
            <a:lvl3pPr marL="1097299" indent="0">
              <a:lnSpc>
                <a:spcPct val="100000"/>
              </a:lnSpc>
              <a:buNone/>
              <a:defRPr sz="4800" b="0" i="0">
                <a:solidFill>
                  <a:schemeClr val="tx1"/>
                </a:solidFill>
                <a:latin typeface="Montserrat Medium" pitchFamily="2" charset="77"/>
              </a:defRPr>
            </a:lvl3pPr>
            <a:lvl4pPr marL="1645949" indent="0">
              <a:lnSpc>
                <a:spcPct val="100000"/>
              </a:lnSpc>
              <a:buNone/>
              <a:defRPr sz="4800" b="0" i="0">
                <a:solidFill>
                  <a:schemeClr val="tx1"/>
                </a:solidFill>
                <a:latin typeface="Montserrat Medium" pitchFamily="2" charset="77"/>
              </a:defRPr>
            </a:lvl4pPr>
            <a:lvl5pPr marL="2194599" indent="0">
              <a:lnSpc>
                <a:spcPct val="100000"/>
              </a:lnSpc>
              <a:buNone/>
              <a:defRPr sz="4800" b="0" i="0">
                <a:solidFill>
                  <a:schemeClr val="tx1"/>
                </a:solidFill>
                <a:latin typeface="Montserrat Medium" pitchFamily="2" charset="77"/>
              </a:defRPr>
            </a:lvl5pPr>
          </a:lstStyle>
          <a:p>
            <a:pPr lvl="0"/>
            <a:r>
              <a:rPr lang="en-US"/>
              <a:t>Use this layout when featuring a large callout or relevant statistic that needs additional emphasis.</a:t>
            </a:r>
          </a:p>
        </p:txBody>
      </p:sp>
      <p:sp>
        <p:nvSpPr>
          <p:cNvPr id="13" name="Slide Number Placeholder 5">
            <a:extLst>
              <a:ext uri="{FF2B5EF4-FFF2-40B4-BE49-F238E27FC236}">
                <a16:creationId xmlns:a16="http://schemas.microsoft.com/office/drawing/2014/main" id="{8D645041-41CD-AE4F-A869-D32C7DD5434A}"/>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2" name="Text Placeholder 4">
            <a:extLst>
              <a:ext uri="{FF2B5EF4-FFF2-40B4-BE49-F238E27FC236}">
                <a16:creationId xmlns:a16="http://schemas.microsoft.com/office/drawing/2014/main" id="{F01650F8-056E-AFB1-DE57-5C92EBB9B580}"/>
              </a:ext>
            </a:extLst>
          </p:cNvPr>
          <p:cNvSpPr>
            <a:spLocks noGrp="1"/>
          </p:cNvSpPr>
          <p:nvPr>
            <p:ph type="body" sz="quarter" idx="14" hasCustomPrompt="1"/>
          </p:nvPr>
        </p:nvSpPr>
        <p:spPr>
          <a:xfrm>
            <a:off x="5487193" y="1931537"/>
            <a:ext cx="3656013" cy="1826217"/>
          </a:xfrm>
        </p:spPr>
        <p:txBody>
          <a:bodyPr anchor="b">
            <a:noAutofit/>
          </a:bodyPr>
          <a:lstStyle>
            <a:lvl1pPr marL="0" indent="0" algn="ctr">
              <a:buNone/>
              <a:defRPr sz="12001" b="1" i="0">
                <a:solidFill>
                  <a:schemeClr val="tx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pic>
        <p:nvPicPr>
          <p:cNvPr id="9" name="Graphic 8">
            <a:extLst>
              <a:ext uri="{FF2B5EF4-FFF2-40B4-BE49-F238E27FC236}">
                <a16:creationId xmlns:a16="http://schemas.microsoft.com/office/drawing/2014/main" id="{39B5615B-DD38-E0AB-F743-ADACDE9F2B1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 y="7772401"/>
            <a:ext cx="14630368" cy="457199"/>
          </a:xfrm>
          <a:prstGeom prst="rect">
            <a:avLst/>
          </a:prstGeom>
        </p:spPr>
      </p:pic>
      <p:pic>
        <p:nvPicPr>
          <p:cNvPr id="14" name="Picture 8">
            <a:extLst>
              <a:ext uri="{FF2B5EF4-FFF2-40B4-BE49-F238E27FC236}">
                <a16:creationId xmlns:a16="http://schemas.microsoft.com/office/drawing/2014/main" id="{AE7E9F17-8397-237D-AAEB-8B2A7017A19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93945" y="7889135"/>
            <a:ext cx="752205" cy="224538"/>
          </a:xfrm>
          <a:prstGeom prst="rect">
            <a:avLst/>
          </a:prstGeom>
        </p:spPr>
      </p:pic>
      <p:sp>
        <p:nvSpPr>
          <p:cNvPr id="3" name="Text Placeholder 9">
            <a:extLst>
              <a:ext uri="{FF2B5EF4-FFF2-40B4-BE49-F238E27FC236}">
                <a16:creationId xmlns:a16="http://schemas.microsoft.com/office/drawing/2014/main" id="{0E3A01F9-E342-BD33-A396-42B46944F008}"/>
              </a:ext>
            </a:extLst>
          </p:cNvPr>
          <p:cNvSpPr>
            <a:spLocks noGrp="1"/>
          </p:cNvSpPr>
          <p:nvPr>
            <p:ph type="body" sz="quarter" idx="13" hasCustomPrompt="1"/>
          </p:nvPr>
        </p:nvSpPr>
        <p:spPr>
          <a:xfrm>
            <a:off x="5029199" y="6986755"/>
            <a:ext cx="4572000" cy="228600"/>
          </a:xfrm>
        </p:spPr>
        <p:txBody>
          <a:bodyPr lIns="0" tIns="0" rIns="0" bIns="0">
            <a:noAutofit/>
          </a:bodyPr>
          <a:lstStyle>
            <a:lvl1pPr marL="0" indent="0" algn="ctr">
              <a:buNone/>
              <a:defRPr sz="16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—SOURCE</a:t>
            </a:r>
          </a:p>
        </p:txBody>
      </p:sp>
    </p:spTree>
    <p:extLst>
      <p:ext uri="{BB962C8B-B14F-4D97-AF65-F5344CB8AC3E}">
        <p14:creationId xmlns:p14="http://schemas.microsoft.com/office/powerpoint/2010/main" val="29772043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9L - Quote / Call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EDCF78D-091E-AA61-C22F-93A9E33A7D7D}"/>
              </a:ext>
            </a:extLst>
          </p:cNvPr>
          <p:cNvSpPr>
            <a:spLocks noGrp="1"/>
          </p:cNvSpPr>
          <p:nvPr>
            <p:ph idx="1" hasCustomPrompt="1"/>
          </p:nvPr>
        </p:nvSpPr>
        <p:spPr>
          <a:xfrm>
            <a:off x="2889506" y="1828800"/>
            <a:ext cx="10058400" cy="2286000"/>
          </a:xfrm>
        </p:spPr>
        <p:txBody>
          <a:bodyPr lIns="0" tIns="0" rIns="0" bIns="0">
            <a:noAutofit/>
          </a:bodyPr>
          <a:lstStyle>
            <a:lvl1pPr marL="0" indent="0">
              <a:lnSpc>
                <a:spcPct val="100000"/>
              </a:lnSpc>
              <a:buNone/>
              <a:defRPr sz="3200" b="0" i="0">
                <a:solidFill>
                  <a:schemeClr val="tx1"/>
                </a:solidFill>
                <a:latin typeface="Arial" panose="020B0604020202020204" pitchFamily="34" charset="0"/>
                <a:cs typeface="Arial" panose="020B0604020202020204" pitchFamily="34" charset="0"/>
              </a:defRPr>
            </a:lvl1pPr>
            <a:lvl2pPr marL="548649" indent="0">
              <a:lnSpc>
                <a:spcPct val="100000"/>
              </a:lnSpc>
              <a:buNone/>
              <a:defRPr sz="4800" b="0" i="0">
                <a:solidFill>
                  <a:schemeClr val="tx1"/>
                </a:solidFill>
                <a:latin typeface="Montserrat Medium" pitchFamily="2" charset="77"/>
              </a:defRPr>
            </a:lvl2pPr>
            <a:lvl3pPr marL="1097299" indent="0">
              <a:lnSpc>
                <a:spcPct val="100000"/>
              </a:lnSpc>
              <a:buNone/>
              <a:defRPr sz="4800" b="0" i="0">
                <a:solidFill>
                  <a:schemeClr val="tx1"/>
                </a:solidFill>
                <a:latin typeface="Montserrat Medium" pitchFamily="2" charset="77"/>
              </a:defRPr>
            </a:lvl3pPr>
            <a:lvl4pPr marL="1645949" indent="0">
              <a:lnSpc>
                <a:spcPct val="100000"/>
              </a:lnSpc>
              <a:buNone/>
              <a:defRPr sz="4800" b="0" i="0">
                <a:solidFill>
                  <a:schemeClr val="tx1"/>
                </a:solidFill>
                <a:latin typeface="Montserrat Medium" pitchFamily="2" charset="77"/>
              </a:defRPr>
            </a:lvl4pPr>
            <a:lvl5pPr marL="2194599" indent="0">
              <a:lnSpc>
                <a:spcPct val="100000"/>
              </a:lnSpc>
              <a:buNone/>
              <a:defRPr sz="4800" b="0" i="0">
                <a:solidFill>
                  <a:schemeClr val="tx1"/>
                </a:solidFill>
                <a:latin typeface="Montserrat Medium" pitchFamily="2" charset="77"/>
              </a:defRPr>
            </a:lvl5pPr>
          </a:lstStyle>
          <a:p>
            <a:pPr lvl="0"/>
            <a:r>
              <a:rPr lang="en-US"/>
              <a:t>Use this layout when featuring a large callout or relevant statistic that needs additional emphasis.”</a:t>
            </a:r>
          </a:p>
        </p:txBody>
      </p:sp>
      <p:pic>
        <p:nvPicPr>
          <p:cNvPr id="9" name="Picture 8">
            <a:extLst>
              <a:ext uri="{FF2B5EF4-FFF2-40B4-BE49-F238E27FC236}">
                <a16:creationId xmlns:a16="http://schemas.microsoft.com/office/drawing/2014/main" id="{25447FE2-877B-3CC5-A2B7-D122459E43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1828800"/>
            <a:ext cx="685800" cy="540067"/>
          </a:xfrm>
          <a:prstGeom prst="rect">
            <a:avLst/>
          </a:prstGeom>
        </p:spPr>
      </p:pic>
      <p:sp>
        <p:nvSpPr>
          <p:cNvPr id="10" name="Text Placeholder 9">
            <a:extLst>
              <a:ext uri="{FF2B5EF4-FFF2-40B4-BE49-F238E27FC236}">
                <a16:creationId xmlns:a16="http://schemas.microsoft.com/office/drawing/2014/main" id="{883B1F68-4D25-E9BA-611D-1F2BE1B19ED5}"/>
              </a:ext>
            </a:extLst>
          </p:cNvPr>
          <p:cNvSpPr>
            <a:spLocks noGrp="1"/>
          </p:cNvSpPr>
          <p:nvPr>
            <p:ph type="body" sz="quarter" idx="13" hasCustomPrompt="1"/>
          </p:nvPr>
        </p:nvSpPr>
        <p:spPr>
          <a:xfrm>
            <a:off x="2889504" y="4466579"/>
            <a:ext cx="4572000" cy="228600"/>
          </a:xfrm>
        </p:spPr>
        <p:txBody>
          <a:bodyPr lIns="0" tIns="0" rIns="0" bIns="0">
            <a:noAutofit/>
          </a:bodyPr>
          <a:lstStyle>
            <a:lvl1pPr marL="0" indent="0">
              <a:buNone/>
              <a:defRPr sz="16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ATTRIBUTION</a:t>
            </a:r>
          </a:p>
        </p:txBody>
      </p:sp>
      <p:sp>
        <p:nvSpPr>
          <p:cNvPr id="13" name="Slide Number Placeholder 5">
            <a:extLst>
              <a:ext uri="{FF2B5EF4-FFF2-40B4-BE49-F238E27FC236}">
                <a16:creationId xmlns:a16="http://schemas.microsoft.com/office/drawing/2014/main" id="{8D645041-41CD-AE4F-A869-D32C7DD5434A}"/>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6" name="Graphic 5">
            <a:extLst>
              <a:ext uri="{FF2B5EF4-FFF2-40B4-BE49-F238E27FC236}">
                <a16:creationId xmlns:a16="http://schemas.microsoft.com/office/drawing/2014/main" id="{FEEC5E94-9EAC-A6D6-1734-42B555098A7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7" name="Picture 8">
            <a:extLst>
              <a:ext uri="{FF2B5EF4-FFF2-40B4-BE49-F238E27FC236}">
                <a16:creationId xmlns:a16="http://schemas.microsoft.com/office/drawing/2014/main" id="{6C694782-7C01-258B-7E8B-F0A8E403426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220431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D - Blank">
    <p:bg>
      <p:bgPr>
        <a:gradFill>
          <a:gsLst>
            <a:gs pos="24000">
              <a:srgbClr val="001421"/>
            </a:gs>
            <a:gs pos="100000">
              <a:srgbClr val="00263E"/>
            </a:gs>
          </a:gsLst>
          <a:lin ang="15600000" scaled="0"/>
        </a:grad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6BD34AB-517E-EF45-0D7D-1F50DC048306}"/>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4" name="Graphic 3">
            <a:extLst>
              <a:ext uri="{FF2B5EF4-FFF2-40B4-BE49-F238E27FC236}">
                <a16:creationId xmlns:a16="http://schemas.microsoft.com/office/drawing/2014/main" id="{0D7E6A73-06CB-25D8-5253-B5CDB93002F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5" name="Picture 8">
            <a:extLst>
              <a:ext uri="{FF2B5EF4-FFF2-40B4-BE49-F238E27FC236}">
                <a16:creationId xmlns:a16="http://schemas.microsoft.com/office/drawing/2014/main" id="{39BFAF7A-527B-4A9D-EFB1-EA701AFB13E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32832407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0L - Quote / Call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8F54EC6A-4B4E-357B-6C02-E6D084F5F09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4572000" cy="8229600"/>
          </a:xfrm>
          <a:prstGeom prst="rect">
            <a:avLst/>
          </a:prstGeom>
        </p:spPr>
      </p:pic>
      <p:pic>
        <p:nvPicPr>
          <p:cNvPr id="20" name="Graphic 19">
            <a:extLst>
              <a:ext uri="{FF2B5EF4-FFF2-40B4-BE49-F238E27FC236}">
                <a16:creationId xmlns:a16="http://schemas.microsoft.com/office/drawing/2014/main" id="{BE32A336-11B4-067D-E240-B9664385AB6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 y="7772401"/>
            <a:ext cx="14630368" cy="457199"/>
          </a:xfrm>
          <a:prstGeom prst="rect">
            <a:avLst/>
          </a:prstGeom>
        </p:spPr>
      </p:pic>
      <p:sp>
        <p:nvSpPr>
          <p:cNvPr id="8" name="Content Placeholder 2">
            <a:extLst>
              <a:ext uri="{FF2B5EF4-FFF2-40B4-BE49-F238E27FC236}">
                <a16:creationId xmlns:a16="http://schemas.microsoft.com/office/drawing/2014/main" id="{8EDCF78D-091E-AA61-C22F-93A9E33A7D7D}"/>
              </a:ext>
            </a:extLst>
          </p:cNvPr>
          <p:cNvSpPr>
            <a:spLocks noGrp="1"/>
          </p:cNvSpPr>
          <p:nvPr>
            <p:ph idx="1" hasCustomPrompt="1"/>
          </p:nvPr>
        </p:nvSpPr>
        <p:spPr>
          <a:xfrm>
            <a:off x="5486399" y="2793897"/>
            <a:ext cx="8227622" cy="3657600"/>
          </a:xfrm>
        </p:spPr>
        <p:txBody>
          <a:bodyPr lIns="0" tIns="0" rIns="0" bIns="0">
            <a:noAutofit/>
          </a:bodyPr>
          <a:lstStyle>
            <a:lvl1pPr marL="164595" marR="0" indent="-457208" algn="l" defTabSz="1097299" rtl="0" eaLnBrk="1" fontAlgn="auto" latinLnBrk="0" hangingPunct="1">
              <a:lnSpc>
                <a:spcPct val="100000"/>
              </a:lnSpc>
              <a:spcBef>
                <a:spcPts val="1200"/>
              </a:spcBef>
              <a:spcAft>
                <a:spcPts val="0"/>
              </a:spcAft>
              <a:buClrTx/>
              <a:buSzTx/>
              <a:buFont typeface="Arial" panose="020B0604020202020204" pitchFamily="34" charset="0"/>
              <a:buNone/>
              <a:tabLst/>
              <a:defRPr sz="3200" b="0" i="0">
                <a:solidFill>
                  <a:schemeClr val="tx1"/>
                </a:solidFill>
                <a:latin typeface="Arial" panose="020B0604020202020204" pitchFamily="34" charset="0"/>
                <a:cs typeface="Arial" panose="020B0604020202020204" pitchFamily="34" charset="0"/>
              </a:defRPr>
            </a:lvl1pPr>
            <a:lvl2pPr marL="548649" indent="0">
              <a:lnSpc>
                <a:spcPct val="100000"/>
              </a:lnSpc>
              <a:buNone/>
              <a:defRPr sz="4800" b="0" i="0">
                <a:solidFill>
                  <a:schemeClr val="tx1"/>
                </a:solidFill>
                <a:latin typeface="Montserrat Medium" pitchFamily="2" charset="77"/>
              </a:defRPr>
            </a:lvl2pPr>
            <a:lvl3pPr marL="1097299" indent="0">
              <a:lnSpc>
                <a:spcPct val="100000"/>
              </a:lnSpc>
              <a:buNone/>
              <a:defRPr sz="4800" b="0" i="0">
                <a:solidFill>
                  <a:schemeClr val="tx1"/>
                </a:solidFill>
                <a:latin typeface="Montserrat Medium" pitchFamily="2" charset="77"/>
              </a:defRPr>
            </a:lvl3pPr>
            <a:lvl4pPr marL="1645949" indent="0">
              <a:lnSpc>
                <a:spcPct val="100000"/>
              </a:lnSpc>
              <a:buNone/>
              <a:defRPr sz="4800" b="0" i="0">
                <a:solidFill>
                  <a:schemeClr val="tx1"/>
                </a:solidFill>
                <a:latin typeface="Montserrat Medium" pitchFamily="2" charset="77"/>
              </a:defRPr>
            </a:lvl4pPr>
            <a:lvl5pPr marL="2194599" indent="0">
              <a:lnSpc>
                <a:spcPct val="100000"/>
              </a:lnSpc>
              <a:buNone/>
              <a:defRPr sz="4800" b="0" i="0">
                <a:solidFill>
                  <a:schemeClr val="tx1"/>
                </a:solidFill>
                <a:latin typeface="Montserrat Medium" pitchFamily="2" charset="77"/>
              </a:defRPr>
            </a:lvl5pPr>
          </a:lstStyle>
          <a:p>
            <a:pPr marL="0" marR="0" lvl="0" indent="-457208" algn="l" defTabSz="1097299"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a:t>Use this layout when featuring a customer quote and photo. This template requires the customer’s name and the ‘Solving for…’ line.”</a:t>
            </a:r>
          </a:p>
        </p:txBody>
      </p:sp>
      <p:sp>
        <p:nvSpPr>
          <p:cNvPr id="14" name="Picture Placeholder 13">
            <a:extLst>
              <a:ext uri="{FF2B5EF4-FFF2-40B4-BE49-F238E27FC236}">
                <a16:creationId xmlns:a16="http://schemas.microsoft.com/office/drawing/2014/main" id="{54C66FA6-A35F-A1AE-991A-1058890BEACD}"/>
              </a:ext>
            </a:extLst>
          </p:cNvPr>
          <p:cNvSpPr>
            <a:spLocks noGrp="1"/>
          </p:cNvSpPr>
          <p:nvPr>
            <p:ph type="pic" sz="quarter" idx="13" hasCustomPrompt="1"/>
          </p:nvPr>
        </p:nvSpPr>
        <p:spPr>
          <a:xfrm>
            <a:off x="915988" y="2743200"/>
            <a:ext cx="2741612" cy="2741613"/>
          </a:xfrm>
          <a:prstGeom prst="ellipse">
            <a:avLst/>
          </a:prstGeom>
          <a:solidFill>
            <a:schemeClr val="bg1">
              <a:lumMod val="95000"/>
            </a:schemeClr>
          </a:solidFill>
        </p:spPr>
        <p:txBody>
          <a:bodyPr anchor="ctr">
            <a:normAutofit/>
          </a:bodyPr>
          <a:lstStyle>
            <a:lvl1pPr marL="0" indent="0" algn="ctr">
              <a:buNone/>
              <a:defRPr sz="1800">
                <a:solidFill>
                  <a:schemeClr val="tx2"/>
                </a:solidFill>
              </a:defRPr>
            </a:lvl1pPr>
          </a:lstStyle>
          <a:p>
            <a:r>
              <a:rPr lang="en-US"/>
              <a:t>Click icon to add customer photo</a:t>
            </a:r>
          </a:p>
        </p:txBody>
      </p:sp>
      <p:sp>
        <p:nvSpPr>
          <p:cNvPr id="17" name="Text Placeholder 16">
            <a:extLst>
              <a:ext uri="{FF2B5EF4-FFF2-40B4-BE49-F238E27FC236}">
                <a16:creationId xmlns:a16="http://schemas.microsoft.com/office/drawing/2014/main" id="{3DA22FBC-43E6-3DFB-208B-CD9FF7DB6AE1}"/>
              </a:ext>
            </a:extLst>
          </p:cNvPr>
          <p:cNvSpPr>
            <a:spLocks noGrp="1"/>
          </p:cNvSpPr>
          <p:nvPr>
            <p:ph type="body" sz="quarter" idx="14" hasCustomPrompt="1"/>
          </p:nvPr>
        </p:nvSpPr>
        <p:spPr>
          <a:xfrm>
            <a:off x="914400" y="6172200"/>
            <a:ext cx="2743200" cy="228600"/>
          </a:xfrm>
        </p:spPr>
        <p:txBody>
          <a:bodyPr lIns="0" tIns="0" rIns="0" bIns="0">
            <a:noAutofit/>
          </a:bodyPr>
          <a:lstStyle>
            <a:lvl1pPr marL="0" indent="0">
              <a:buNone/>
              <a:defRPr sz="1400">
                <a:solidFill>
                  <a:schemeClr val="bg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a:t>Solving for XXXX</a:t>
            </a:r>
          </a:p>
        </p:txBody>
      </p:sp>
      <p:sp>
        <p:nvSpPr>
          <p:cNvPr id="19" name="Text Placeholder 18">
            <a:extLst>
              <a:ext uri="{FF2B5EF4-FFF2-40B4-BE49-F238E27FC236}">
                <a16:creationId xmlns:a16="http://schemas.microsoft.com/office/drawing/2014/main" id="{58E5E434-B254-E5DD-EDA9-06B27CBED02D}"/>
              </a:ext>
            </a:extLst>
          </p:cNvPr>
          <p:cNvSpPr>
            <a:spLocks noGrp="1"/>
          </p:cNvSpPr>
          <p:nvPr>
            <p:ph type="body" sz="quarter" idx="15" hasCustomPrompt="1"/>
          </p:nvPr>
        </p:nvSpPr>
        <p:spPr>
          <a:xfrm>
            <a:off x="914400" y="5905500"/>
            <a:ext cx="2743200" cy="228600"/>
          </a:xfrm>
        </p:spPr>
        <p:txBody>
          <a:bodyPr lIns="0" tIns="0" rIns="0" bIns="0" anchor="b">
            <a:noAutofit/>
          </a:bodyPr>
          <a:lstStyle>
            <a:lvl1pPr marL="0" indent="0" algn="l">
              <a:buNone/>
              <a:defRPr sz="1400" b="1" i="0" cap="all" spc="201" baseline="0">
                <a:solidFill>
                  <a:schemeClr val="bg1"/>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X.</a:t>
            </a:r>
          </a:p>
        </p:txBody>
      </p:sp>
      <p:sp>
        <p:nvSpPr>
          <p:cNvPr id="11" name="Slide Number Placeholder 5">
            <a:extLst>
              <a:ext uri="{FF2B5EF4-FFF2-40B4-BE49-F238E27FC236}">
                <a16:creationId xmlns:a16="http://schemas.microsoft.com/office/drawing/2014/main" id="{79651851-D11A-2178-D92E-A3E6DDBF587B}"/>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4" name="Picture 3">
            <a:extLst>
              <a:ext uri="{FF2B5EF4-FFF2-40B4-BE49-F238E27FC236}">
                <a16:creationId xmlns:a16="http://schemas.microsoft.com/office/drawing/2014/main" id="{045E80B9-0A73-4693-A6B5-6A33137608C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86399" y="2055909"/>
            <a:ext cx="516195" cy="406503"/>
          </a:xfrm>
          <a:prstGeom prst="rect">
            <a:avLst/>
          </a:prstGeom>
        </p:spPr>
      </p:pic>
      <p:pic>
        <p:nvPicPr>
          <p:cNvPr id="21" name="Picture 8">
            <a:extLst>
              <a:ext uri="{FF2B5EF4-FFF2-40B4-BE49-F238E27FC236}">
                <a16:creationId xmlns:a16="http://schemas.microsoft.com/office/drawing/2014/main" id="{FF9F5E7D-416E-62D1-2632-7301614FEF4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37631623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1L - Quote / Callout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EDCF78D-091E-AA61-C22F-93A9E33A7D7D}"/>
              </a:ext>
            </a:extLst>
          </p:cNvPr>
          <p:cNvSpPr>
            <a:spLocks noGrp="1"/>
          </p:cNvSpPr>
          <p:nvPr>
            <p:ph idx="1" hasCustomPrompt="1"/>
          </p:nvPr>
        </p:nvSpPr>
        <p:spPr>
          <a:xfrm>
            <a:off x="1830779" y="914400"/>
            <a:ext cx="10970822" cy="2286000"/>
          </a:xfrm>
        </p:spPr>
        <p:txBody>
          <a:bodyPr lIns="0" tIns="0" rIns="0" bIns="0">
            <a:noAutofit/>
          </a:bodyPr>
          <a:lstStyle>
            <a:lvl1pPr marL="0" indent="0" algn="ctr">
              <a:lnSpc>
                <a:spcPct val="100000"/>
              </a:lnSpc>
              <a:buNone/>
              <a:defRPr sz="3200" b="0" i="0">
                <a:solidFill>
                  <a:schemeClr val="tx1"/>
                </a:solidFill>
                <a:latin typeface="Arial" panose="020B0604020202020204" pitchFamily="34" charset="0"/>
                <a:cs typeface="Arial" panose="020B0604020202020204" pitchFamily="34" charset="0"/>
              </a:defRPr>
            </a:lvl1pPr>
            <a:lvl2pPr marL="548649" indent="0">
              <a:lnSpc>
                <a:spcPct val="100000"/>
              </a:lnSpc>
              <a:buNone/>
              <a:defRPr sz="4800" b="0" i="0">
                <a:solidFill>
                  <a:schemeClr val="tx1"/>
                </a:solidFill>
                <a:latin typeface="Montserrat Medium" pitchFamily="2" charset="77"/>
              </a:defRPr>
            </a:lvl2pPr>
            <a:lvl3pPr marL="1097299" indent="0">
              <a:lnSpc>
                <a:spcPct val="100000"/>
              </a:lnSpc>
              <a:buNone/>
              <a:defRPr sz="4800" b="0" i="0">
                <a:solidFill>
                  <a:schemeClr val="tx1"/>
                </a:solidFill>
                <a:latin typeface="Montserrat Medium" pitchFamily="2" charset="77"/>
              </a:defRPr>
            </a:lvl3pPr>
            <a:lvl4pPr marL="1645949" indent="0">
              <a:lnSpc>
                <a:spcPct val="100000"/>
              </a:lnSpc>
              <a:buNone/>
              <a:defRPr sz="4800" b="0" i="0">
                <a:solidFill>
                  <a:schemeClr val="tx1"/>
                </a:solidFill>
                <a:latin typeface="Montserrat Medium" pitchFamily="2" charset="77"/>
              </a:defRPr>
            </a:lvl4pPr>
            <a:lvl5pPr marL="2194599" indent="0">
              <a:lnSpc>
                <a:spcPct val="100000"/>
              </a:lnSpc>
              <a:buNone/>
              <a:defRPr sz="4800" b="0" i="0">
                <a:solidFill>
                  <a:schemeClr val="tx1"/>
                </a:solidFill>
                <a:latin typeface="Montserrat Medium" pitchFamily="2" charset="77"/>
              </a:defRPr>
            </a:lvl5pPr>
          </a:lstStyle>
          <a:p>
            <a:pPr lvl="0"/>
            <a:r>
              <a:rPr lang="en-US"/>
              <a:t>“Use this layout when featuring a customer quote </a:t>
            </a:r>
            <a:br>
              <a:rPr lang="en-US"/>
            </a:br>
            <a:r>
              <a:rPr lang="en-US"/>
              <a:t>and photo. This template requires the customer’s name </a:t>
            </a:r>
            <a:br>
              <a:rPr lang="en-US"/>
            </a:br>
            <a:r>
              <a:rPr lang="en-US"/>
              <a:t>and the ‘Solving for…’ line.”</a:t>
            </a:r>
          </a:p>
        </p:txBody>
      </p:sp>
      <p:sp>
        <p:nvSpPr>
          <p:cNvPr id="14" name="Picture Placeholder 13">
            <a:extLst>
              <a:ext uri="{FF2B5EF4-FFF2-40B4-BE49-F238E27FC236}">
                <a16:creationId xmlns:a16="http://schemas.microsoft.com/office/drawing/2014/main" id="{54C66FA6-A35F-A1AE-991A-1058890BEACD}"/>
              </a:ext>
            </a:extLst>
          </p:cNvPr>
          <p:cNvSpPr>
            <a:spLocks noGrp="1"/>
          </p:cNvSpPr>
          <p:nvPr>
            <p:ph type="pic" sz="quarter" idx="13" hasCustomPrompt="1"/>
          </p:nvPr>
        </p:nvSpPr>
        <p:spPr>
          <a:xfrm>
            <a:off x="5944395" y="4573588"/>
            <a:ext cx="2741612" cy="2741613"/>
          </a:xfrm>
          <a:prstGeom prst="ellipse">
            <a:avLst/>
          </a:prstGeom>
          <a:solidFill>
            <a:schemeClr val="bg1">
              <a:lumMod val="95000"/>
            </a:schemeClr>
          </a:solidFill>
        </p:spPr>
        <p:txBody>
          <a:bodyPr anchor="ctr">
            <a:normAutofit/>
          </a:bodyPr>
          <a:lstStyle>
            <a:lvl1pPr marL="0" indent="0" algn="ctr">
              <a:buNone/>
              <a:defRPr sz="1800">
                <a:solidFill>
                  <a:schemeClr val="tx2"/>
                </a:solidFill>
              </a:defRPr>
            </a:lvl1pPr>
          </a:lstStyle>
          <a:p>
            <a:r>
              <a:rPr lang="en-US"/>
              <a:t>Click icon to add customer photo</a:t>
            </a:r>
          </a:p>
        </p:txBody>
      </p:sp>
      <p:sp>
        <p:nvSpPr>
          <p:cNvPr id="17" name="Text Placeholder 16">
            <a:extLst>
              <a:ext uri="{FF2B5EF4-FFF2-40B4-BE49-F238E27FC236}">
                <a16:creationId xmlns:a16="http://schemas.microsoft.com/office/drawing/2014/main" id="{3DA22FBC-43E6-3DFB-208B-CD9FF7DB6AE1}"/>
              </a:ext>
            </a:extLst>
          </p:cNvPr>
          <p:cNvSpPr>
            <a:spLocks noGrp="1"/>
          </p:cNvSpPr>
          <p:nvPr>
            <p:ph type="body" sz="quarter" idx="14" hasCustomPrompt="1"/>
          </p:nvPr>
        </p:nvSpPr>
        <p:spPr>
          <a:xfrm>
            <a:off x="5942807" y="3937208"/>
            <a:ext cx="2743200" cy="228600"/>
          </a:xfrm>
        </p:spPr>
        <p:txBody>
          <a:bodyPr lIns="0" tIns="0" rIns="0" bIns="0">
            <a:noAutofit/>
          </a:bodyPr>
          <a:lstStyle>
            <a:lvl1pPr marL="0" indent="0" algn="ctr">
              <a:buNone/>
              <a:defRPr sz="1400">
                <a:solidFill>
                  <a:schemeClr val="tx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a:t>Solving for XXXX</a:t>
            </a:r>
          </a:p>
        </p:txBody>
      </p:sp>
      <p:sp>
        <p:nvSpPr>
          <p:cNvPr id="15" name="Text Placeholder 18">
            <a:extLst>
              <a:ext uri="{FF2B5EF4-FFF2-40B4-BE49-F238E27FC236}">
                <a16:creationId xmlns:a16="http://schemas.microsoft.com/office/drawing/2014/main" id="{860D29FD-6020-D7F5-FAF0-5274D2F0C40D}"/>
              </a:ext>
            </a:extLst>
          </p:cNvPr>
          <p:cNvSpPr>
            <a:spLocks noGrp="1"/>
          </p:cNvSpPr>
          <p:nvPr>
            <p:ph type="body" sz="quarter" idx="15" hasCustomPrompt="1"/>
          </p:nvPr>
        </p:nvSpPr>
        <p:spPr>
          <a:xfrm>
            <a:off x="5942807" y="3642799"/>
            <a:ext cx="2743200" cy="228600"/>
          </a:xfrm>
        </p:spPr>
        <p:txBody>
          <a:bodyPr lIns="0" tIns="0" rIns="0" bIns="0" anchor="b">
            <a:noAutofit/>
          </a:bodyPr>
          <a:lstStyle>
            <a:lvl1pPr marL="0" indent="0" algn="ctr">
              <a:buNone/>
              <a:defRPr sz="14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X.</a:t>
            </a:r>
          </a:p>
        </p:txBody>
      </p:sp>
      <p:sp>
        <p:nvSpPr>
          <p:cNvPr id="12" name="Slide Number Placeholder 5">
            <a:extLst>
              <a:ext uri="{FF2B5EF4-FFF2-40B4-BE49-F238E27FC236}">
                <a16:creationId xmlns:a16="http://schemas.microsoft.com/office/drawing/2014/main" id="{54435837-FD15-04DF-3E82-24192A0DC557}"/>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2" name="Graphic 1">
            <a:extLst>
              <a:ext uri="{FF2B5EF4-FFF2-40B4-BE49-F238E27FC236}">
                <a16:creationId xmlns:a16="http://schemas.microsoft.com/office/drawing/2014/main" id="{2CB10CAC-AC1C-8EB3-9E69-099A69AE634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3" name="Picture 8">
            <a:extLst>
              <a:ext uri="{FF2B5EF4-FFF2-40B4-BE49-F238E27FC236}">
                <a16:creationId xmlns:a16="http://schemas.microsoft.com/office/drawing/2014/main" id="{59EA28EB-51D5-1CA8-558A-53CB2712E10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18109526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2L - Quote / Callout 4">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8" name="Content Placeholder 2">
            <a:extLst>
              <a:ext uri="{FF2B5EF4-FFF2-40B4-BE49-F238E27FC236}">
                <a16:creationId xmlns:a16="http://schemas.microsoft.com/office/drawing/2014/main" id="{8EDCF78D-091E-AA61-C22F-93A9E33A7D7D}"/>
              </a:ext>
            </a:extLst>
          </p:cNvPr>
          <p:cNvSpPr>
            <a:spLocks noGrp="1"/>
          </p:cNvSpPr>
          <p:nvPr>
            <p:ph idx="1" hasCustomPrompt="1"/>
          </p:nvPr>
        </p:nvSpPr>
        <p:spPr>
          <a:xfrm>
            <a:off x="8229600" y="2728452"/>
            <a:ext cx="5484420" cy="2757948"/>
          </a:xfrm>
        </p:spPr>
        <p:txBody>
          <a:bodyPr lIns="0" tIns="0" rIns="0" bIns="0" anchor="b">
            <a:noAutofit/>
          </a:bodyPr>
          <a:lstStyle>
            <a:lvl1pPr marL="0" indent="0" algn="l">
              <a:lnSpc>
                <a:spcPct val="100000"/>
              </a:lnSpc>
              <a:buNone/>
              <a:defRPr sz="3200" b="0" i="0">
                <a:solidFill>
                  <a:schemeClr val="tx1"/>
                </a:solidFill>
                <a:latin typeface="Arial" panose="020B0604020202020204" pitchFamily="34" charset="0"/>
                <a:cs typeface="Arial" panose="020B0604020202020204" pitchFamily="34" charset="0"/>
              </a:defRPr>
            </a:lvl1pPr>
            <a:lvl2pPr marL="548649" indent="0">
              <a:lnSpc>
                <a:spcPct val="100000"/>
              </a:lnSpc>
              <a:buNone/>
              <a:defRPr sz="4800" b="0" i="0">
                <a:solidFill>
                  <a:schemeClr val="tx1"/>
                </a:solidFill>
                <a:latin typeface="Montserrat Medium" pitchFamily="2" charset="77"/>
              </a:defRPr>
            </a:lvl2pPr>
            <a:lvl3pPr marL="1097299" indent="0">
              <a:lnSpc>
                <a:spcPct val="100000"/>
              </a:lnSpc>
              <a:buNone/>
              <a:defRPr sz="4800" b="0" i="0">
                <a:solidFill>
                  <a:schemeClr val="tx1"/>
                </a:solidFill>
                <a:latin typeface="Montserrat Medium" pitchFamily="2" charset="77"/>
              </a:defRPr>
            </a:lvl3pPr>
            <a:lvl4pPr marL="1645949" indent="0">
              <a:lnSpc>
                <a:spcPct val="100000"/>
              </a:lnSpc>
              <a:buNone/>
              <a:defRPr sz="4800" b="0" i="0">
                <a:solidFill>
                  <a:schemeClr val="tx1"/>
                </a:solidFill>
                <a:latin typeface="Montserrat Medium" pitchFamily="2" charset="77"/>
              </a:defRPr>
            </a:lvl4pPr>
            <a:lvl5pPr marL="2194599" indent="0">
              <a:lnSpc>
                <a:spcPct val="100000"/>
              </a:lnSpc>
              <a:buNone/>
              <a:defRPr sz="4800" b="0" i="0">
                <a:solidFill>
                  <a:schemeClr val="tx1"/>
                </a:solidFill>
                <a:latin typeface="Montserrat Medium" pitchFamily="2" charset="77"/>
              </a:defRPr>
            </a:lvl5pPr>
          </a:lstStyle>
          <a:p>
            <a:pPr lvl="0"/>
            <a:r>
              <a:rPr lang="en-US"/>
              <a:t>Use this layout when featuring a quote and large customer photo. This template uses the customer’s name and the ‘Solving for…’ line.”</a:t>
            </a:r>
          </a:p>
        </p:txBody>
      </p:sp>
      <p:sp>
        <p:nvSpPr>
          <p:cNvPr id="17" name="Text Placeholder 16">
            <a:extLst>
              <a:ext uri="{FF2B5EF4-FFF2-40B4-BE49-F238E27FC236}">
                <a16:creationId xmlns:a16="http://schemas.microsoft.com/office/drawing/2014/main" id="{3DA22FBC-43E6-3DFB-208B-CD9FF7DB6AE1}"/>
              </a:ext>
            </a:extLst>
          </p:cNvPr>
          <p:cNvSpPr>
            <a:spLocks noGrp="1"/>
          </p:cNvSpPr>
          <p:nvPr>
            <p:ph type="body" sz="quarter" idx="14" hasCustomPrompt="1"/>
          </p:nvPr>
        </p:nvSpPr>
        <p:spPr>
          <a:xfrm>
            <a:off x="8229601" y="6262255"/>
            <a:ext cx="2743200" cy="228600"/>
          </a:xfrm>
        </p:spPr>
        <p:txBody>
          <a:bodyPr lIns="0" tIns="0" rIns="0" bIns="0">
            <a:noAutofit/>
          </a:bodyPr>
          <a:lstStyle>
            <a:lvl1pPr marL="0" indent="0" algn="l">
              <a:buNone/>
              <a:defRPr sz="1400">
                <a:solidFill>
                  <a:schemeClr val="tx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a:t>Solving for XXXX</a:t>
            </a:r>
          </a:p>
        </p:txBody>
      </p:sp>
      <p:sp>
        <p:nvSpPr>
          <p:cNvPr id="20" name="Text Placeholder 18">
            <a:extLst>
              <a:ext uri="{FF2B5EF4-FFF2-40B4-BE49-F238E27FC236}">
                <a16:creationId xmlns:a16="http://schemas.microsoft.com/office/drawing/2014/main" id="{18B1259C-CC8B-9755-19F9-7A3B9211DF8D}"/>
              </a:ext>
            </a:extLst>
          </p:cNvPr>
          <p:cNvSpPr>
            <a:spLocks noGrp="1"/>
          </p:cNvSpPr>
          <p:nvPr>
            <p:ph type="body" sz="quarter" idx="15" hasCustomPrompt="1"/>
          </p:nvPr>
        </p:nvSpPr>
        <p:spPr>
          <a:xfrm>
            <a:off x="8229601" y="5981700"/>
            <a:ext cx="2743200" cy="228600"/>
          </a:xfrm>
        </p:spPr>
        <p:txBody>
          <a:bodyPr lIns="0" tIns="0" rIns="0" bIns="0" anchor="b">
            <a:noAutofit/>
          </a:bodyPr>
          <a:lstStyle>
            <a:lvl1pPr marL="0" indent="0">
              <a:buNone/>
              <a:defRPr sz="14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X.</a:t>
            </a:r>
          </a:p>
        </p:txBody>
      </p:sp>
      <p:sp>
        <p:nvSpPr>
          <p:cNvPr id="24" name="Picture Placeholder 11">
            <a:extLst>
              <a:ext uri="{FF2B5EF4-FFF2-40B4-BE49-F238E27FC236}">
                <a16:creationId xmlns:a16="http://schemas.microsoft.com/office/drawing/2014/main" id="{72699B79-C0E5-6064-D398-F49D9837C928}"/>
              </a:ext>
            </a:extLst>
          </p:cNvPr>
          <p:cNvSpPr>
            <a:spLocks noGrp="1"/>
          </p:cNvSpPr>
          <p:nvPr>
            <p:ph type="pic" sz="quarter" idx="10" hasCustomPrompt="1"/>
          </p:nvPr>
        </p:nvSpPr>
        <p:spPr>
          <a:xfrm>
            <a:off x="1" y="1"/>
            <a:ext cx="6864841" cy="8155534"/>
          </a:xfrm>
          <a:custGeom>
            <a:avLst/>
            <a:gdLst>
              <a:gd name="connsiteX0" fmla="*/ 0 w 6864841"/>
              <a:gd name="connsiteY0" fmla="*/ 0 h 8155534"/>
              <a:gd name="connsiteX1" fmla="*/ 4842154 w 6864841"/>
              <a:gd name="connsiteY1" fmla="*/ 0 h 8155534"/>
              <a:gd name="connsiteX2" fmla="*/ 5182345 w 6864841"/>
              <a:gd name="connsiteY2" fmla="*/ 142014 h 8155534"/>
              <a:gd name="connsiteX3" fmla="*/ 6722892 w 6864841"/>
              <a:gd name="connsiteY3" fmla="*/ 1681601 h 8155534"/>
              <a:gd name="connsiteX4" fmla="*/ 6864841 w 6864841"/>
              <a:gd name="connsiteY4" fmla="*/ 2024171 h 8155534"/>
              <a:gd name="connsiteX5" fmla="*/ 6864841 w 6864841"/>
              <a:gd name="connsiteY5" fmla="*/ 8155534 h 8155534"/>
              <a:gd name="connsiteX6" fmla="*/ 1333686 w 6864841"/>
              <a:gd name="connsiteY6" fmla="*/ 8155534 h 8155534"/>
              <a:gd name="connsiteX7" fmla="*/ 1142767 w 6864841"/>
              <a:gd name="connsiteY7" fmla="*/ 7964733 h 8155534"/>
              <a:gd name="connsiteX8" fmla="*/ 951848 w 6864841"/>
              <a:gd name="connsiteY8" fmla="*/ 7773934 h 8155534"/>
              <a:gd name="connsiteX9" fmla="*/ 0 w 6864841"/>
              <a:gd name="connsiteY9" fmla="*/ 7773934 h 815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4841" h="8155534">
                <a:moveTo>
                  <a:pt x="0" y="0"/>
                </a:moveTo>
                <a:lnTo>
                  <a:pt x="4842154" y="0"/>
                </a:lnTo>
                <a:cubicBezTo>
                  <a:pt x="4969764" y="686"/>
                  <a:pt x="5092034" y="51759"/>
                  <a:pt x="5182345" y="142014"/>
                </a:cubicBezTo>
                <a:lnTo>
                  <a:pt x="6722892" y="1681601"/>
                </a:lnTo>
                <a:cubicBezTo>
                  <a:pt x="6813813" y="1772465"/>
                  <a:pt x="6864841" y="1895650"/>
                  <a:pt x="6864841" y="2024171"/>
                </a:cubicBezTo>
                <a:lnTo>
                  <a:pt x="6864841" y="8155534"/>
                </a:lnTo>
                <a:lnTo>
                  <a:pt x="1333686" y="8155534"/>
                </a:lnTo>
                <a:cubicBezTo>
                  <a:pt x="1228273" y="8155534"/>
                  <a:pt x="1142767" y="8070082"/>
                  <a:pt x="1142767" y="7964733"/>
                </a:cubicBezTo>
                <a:cubicBezTo>
                  <a:pt x="1142767" y="7859386"/>
                  <a:pt x="1057262" y="7773934"/>
                  <a:pt x="951848" y="7773934"/>
                </a:cubicBezTo>
                <a:lnTo>
                  <a:pt x="0" y="7773934"/>
                </a:lnTo>
                <a:close/>
              </a:path>
            </a:pathLst>
          </a:custGeom>
          <a:solidFill>
            <a:schemeClr val="bg2">
              <a:lumMod val="90000"/>
            </a:schemeClr>
          </a:solidFill>
        </p:spPr>
        <p:txBody>
          <a:bodyPr wrap="square" anchor="ctr">
            <a:noAutofit/>
          </a:bodyPr>
          <a:lstStyle>
            <a:lvl1pPr algn="ctr">
              <a:defRPr sz="1800"/>
            </a:lvl1pPr>
          </a:lstStyle>
          <a:p>
            <a:r>
              <a:rPr lang="en-US" sz="1800"/>
              <a:t>Click to add photo</a:t>
            </a:r>
            <a:endParaRPr lang="en-US"/>
          </a:p>
        </p:txBody>
      </p:sp>
      <p:pic>
        <p:nvPicPr>
          <p:cNvPr id="3" name="Picture 2">
            <a:extLst>
              <a:ext uri="{FF2B5EF4-FFF2-40B4-BE49-F238E27FC236}">
                <a16:creationId xmlns:a16="http://schemas.microsoft.com/office/drawing/2014/main" id="{FE630184-EC76-DD45-D97B-385680124B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0" y="2055909"/>
            <a:ext cx="516195" cy="406503"/>
          </a:xfrm>
          <a:prstGeom prst="rect">
            <a:avLst/>
          </a:prstGeom>
        </p:spPr>
      </p:pic>
      <p:pic>
        <p:nvPicPr>
          <p:cNvPr id="7" name="Graphic 6">
            <a:extLst>
              <a:ext uri="{FF2B5EF4-FFF2-40B4-BE49-F238E27FC236}">
                <a16:creationId xmlns:a16="http://schemas.microsoft.com/office/drawing/2014/main" id="{079D9EA2-0A33-7CB9-6830-A288393CA66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 y="7772401"/>
            <a:ext cx="14630368" cy="457199"/>
          </a:xfrm>
          <a:prstGeom prst="rect">
            <a:avLst/>
          </a:prstGeom>
        </p:spPr>
      </p:pic>
      <p:pic>
        <p:nvPicPr>
          <p:cNvPr id="11" name="Picture 8">
            <a:extLst>
              <a:ext uri="{FF2B5EF4-FFF2-40B4-BE49-F238E27FC236}">
                <a16:creationId xmlns:a16="http://schemas.microsoft.com/office/drawing/2014/main" id="{74437290-B2DD-0D55-57DC-245175C88C9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23189187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3L - Customer Success + Photo 1">
    <p:spTree>
      <p:nvGrpSpPr>
        <p:cNvPr id="1" name=""/>
        <p:cNvGrpSpPr/>
        <p:nvPr/>
      </p:nvGrpSpPr>
      <p:grpSpPr>
        <a:xfrm>
          <a:off x="0" y="0"/>
          <a:ext cx="0" cy="0"/>
          <a:chOff x="0" y="0"/>
          <a:chExt cx="0" cy="0"/>
        </a:xfrm>
      </p:grpSpPr>
      <p:sp>
        <p:nvSpPr>
          <p:cNvPr id="17" name="Picture Placeholder 12">
            <a:extLst>
              <a:ext uri="{FF2B5EF4-FFF2-40B4-BE49-F238E27FC236}">
                <a16:creationId xmlns:a16="http://schemas.microsoft.com/office/drawing/2014/main" id="{00E28613-2657-46DF-9728-B6F64E2E5835}"/>
              </a:ext>
            </a:extLst>
          </p:cNvPr>
          <p:cNvSpPr>
            <a:spLocks noGrp="1"/>
          </p:cNvSpPr>
          <p:nvPr>
            <p:ph type="pic" sz="quarter" idx="10" hasCustomPrompt="1"/>
          </p:nvPr>
        </p:nvSpPr>
        <p:spPr>
          <a:xfrm>
            <a:off x="8223215" y="1"/>
            <a:ext cx="6407185" cy="8156830"/>
          </a:xfrm>
          <a:custGeom>
            <a:avLst/>
            <a:gdLst>
              <a:gd name="connsiteX0" fmla="*/ 0 w 6407184"/>
              <a:gd name="connsiteY0" fmla="*/ 0 h 8156830"/>
              <a:gd name="connsiteX1" fmla="*/ 6407184 w 6407184"/>
              <a:gd name="connsiteY1" fmla="*/ 0 h 8156830"/>
              <a:gd name="connsiteX2" fmla="*/ 6407184 w 6407184"/>
              <a:gd name="connsiteY2" fmla="*/ 8156830 h 8156830"/>
              <a:gd name="connsiteX3" fmla="*/ 34095 w 6407184"/>
              <a:gd name="connsiteY3" fmla="*/ 8156830 h 8156830"/>
              <a:gd name="connsiteX4" fmla="*/ 1635968 w 6407184"/>
              <a:gd name="connsiteY4" fmla="*/ 4591852 h 8156830"/>
              <a:gd name="connsiteX5" fmla="*/ 1635968 w 6407184"/>
              <a:gd name="connsiteY5" fmla="*/ 3640825 h 815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7184" h="8156830">
                <a:moveTo>
                  <a:pt x="0" y="0"/>
                </a:moveTo>
                <a:lnTo>
                  <a:pt x="6407184" y="0"/>
                </a:lnTo>
                <a:lnTo>
                  <a:pt x="6407184" y="8156830"/>
                </a:lnTo>
                <a:lnTo>
                  <a:pt x="34095" y="8156830"/>
                </a:lnTo>
                <a:lnTo>
                  <a:pt x="1635968" y="4591852"/>
                </a:lnTo>
                <a:cubicBezTo>
                  <a:pt x="1771815" y="4289377"/>
                  <a:pt x="1771815" y="3943300"/>
                  <a:pt x="1635968" y="3640825"/>
                </a:cubicBezTo>
                <a:close/>
              </a:path>
            </a:pathLst>
          </a:custGeom>
          <a:solidFill>
            <a:schemeClr val="bg2">
              <a:lumMod val="90000"/>
            </a:schemeClr>
          </a:solidFill>
        </p:spPr>
        <p:txBody>
          <a:bodyPr wrap="square" anchor="ctr">
            <a:noAutofit/>
          </a:bodyPr>
          <a:lstStyle>
            <a:lvl1pPr algn="ctr">
              <a:defRPr sz="1800"/>
            </a:lvl1pPr>
          </a:lstStyle>
          <a:p>
            <a:r>
              <a:rPr lang="en-US" sz="1800"/>
              <a:t>Click to add photo</a:t>
            </a:r>
            <a:endParaRPr lang="en-US"/>
          </a:p>
        </p:txBody>
      </p:sp>
      <p:sp>
        <p:nvSpPr>
          <p:cNvPr id="9" name="Slide Number Placeholder 8"/>
          <p:cNvSpPr>
            <a:spLocks noGrp="1"/>
          </p:cNvSpPr>
          <p:nvPr>
            <p:ph type="sldNum" sz="quarter" idx="12"/>
          </p:nvPr>
        </p:nvSpPr>
        <p:spPr>
          <a:xfrm>
            <a:off x="13714021" y="7620001"/>
            <a:ext cx="459180" cy="4381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11" name="Title 1">
            <a:extLst>
              <a:ext uri="{FF2B5EF4-FFF2-40B4-BE49-F238E27FC236}">
                <a16:creationId xmlns:a16="http://schemas.microsoft.com/office/drawing/2014/main" id="{79A70729-D96F-3B7B-CD9D-91C509DFDCDB}"/>
              </a:ext>
            </a:extLst>
          </p:cNvPr>
          <p:cNvSpPr>
            <a:spLocks noGrp="1"/>
          </p:cNvSpPr>
          <p:nvPr>
            <p:ph type="title" hasCustomPrompt="1"/>
          </p:nvPr>
        </p:nvSpPr>
        <p:spPr>
          <a:xfrm>
            <a:off x="914401" y="914400"/>
            <a:ext cx="6400800" cy="914400"/>
          </a:xfrm>
          <a:prstGeom prst="rect">
            <a:avLst/>
          </a:prstGeom>
        </p:spPr>
        <p:txBody>
          <a:bodyPr/>
          <a:lstStyle>
            <a:lvl1pPr>
              <a:defRPr spc="0"/>
            </a:lvl1pPr>
          </a:lstStyle>
          <a:p>
            <a:r>
              <a:rPr lang="en-US"/>
              <a:t>Click to edit master title style</a:t>
            </a:r>
          </a:p>
        </p:txBody>
      </p:sp>
      <p:sp>
        <p:nvSpPr>
          <p:cNvPr id="14" name="Content Placeholder 2">
            <a:extLst>
              <a:ext uri="{FF2B5EF4-FFF2-40B4-BE49-F238E27FC236}">
                <a16:creationId xmlns:a16="http://schemas.microsoft.com/office/drawing/2014/main" id="{F2E7BAD3-C759-FF06-AEF9-13286F4B35F0}"/>
              </a:ext>
            </a:extLst>
          </p:cNvPr>
          <p:cNvSpPr>
            <a:spLocks noGrp="1"/>
          </p:cNvSpPr>
          <p:nvPr>
            <p:ph sz="half" idx="1"/>
          </p:nvPr>
        </p:nvSpPr>
        <p:spPr>
          <a:xfrm>
            <a:off x="914401" y="2286000"/>
            <a:ext cx="6400800" cy="2286000"/>
          </a:xfrm>
        </p:spPr>
        <p:txBody>
          <a:bodyPr lIns="0" tIns="0" rIns="0" bIns="0"/>
          <a:lstStyle>
            <a:lvl1pPr>
              <a:lnSpc>
                <a:spcPct val="110000"/>
              </a:lnSpc>
              <a:defRPr sz="1800"/>
            </a:lvl1pPr>
            <a:lvl2pPr>
              <a:lnSpc>
                <a:spcPct val="110000"/>
              </a:lnSpc>
              <a:defRPr sz="1800"/>
            </a:lvl2pPr>
            <a:lvl3pPr>
              <a:lnSpc>
                <a:spcPct val="110000"/>
              </a:lnSpc>
              <a:defRPr sz="1800"/>
            </a:lvl3pPr>
          </a:lstStyle>
          <a:p>
            <a:pPr lvl="0"/>
            <a:r>
              <a:rPr lang="en-US"/>
              <a:t>Click to edit Master text styles</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01364F5C-1DE3-0B1A-4024-62F8AD21A505}"/>
              </a:ext>
            </a:extLst>
          </p:cNvPr>
          <p:cNvSpPr>
            <a:spLocks noGrp="1"/>
          </p:cNvSpPr>
          <p:nvPr>
            <p:ph type="body" sz="quarter" idx="13" hasCustomPrompt="1"/>
          </p:nvPr>
        </p:nvSpPr>
        <p:spPr>
          <a:xfrm>
            <a:off x="914400" y="4743450"/>
            <a:ext cx="2743200" cy="914400"/>
          </a:xfrm>
        </p:spPr>
        <p:txBody>
          <a:bodyPr lIns="0" tIns="0" rIns="0" bIns="0" anchor="t">
            <a:normAutofit/>
          </a:bodyPr>
          <a:lstStyle>
            <a:lvl1pPr marL="0" indent="0" algn="l">
              <a:buNone/>
              <a:defRPr sz="6000" b="1" i="0">
                <a:solidFill>
                  <a:schemeClr val="accent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13" name="Content Placeholder 2">
            <a:extLst>
              <a:ext uri="{FF2B5EF4-FFF2-40B4-BE49-F238E27FC236}">
                <a16:creationId xmlns:a16="http://schemas.microsoft.com/office/drawing/2014/main" id="{86A4AA4A-4E1A-72C0-D8AC-B717491B0A58}"/>
              </a:ext>
            </a:extLst>
          </p:cNvPr>
          <p:cNvSpPr>
            <a:spLocks noGrp="1"/>
          </p:cNvSpPr>
          <p:nvPr>
            <p:ph sz="half" idx="14" hasCustomPrompt="1"/>
          </p:nvPr>
        </p:nvSpPr>
        <p:spPr>
          <a:xfrm>
            <a:off x="914400" y="5714999"/>
            <a:ext cx="2743200" cy="1371600"/>
          </a:xfrm>
        </p:spPr>
        <p:txBody>
          <a:bodyPr lIns="0" tIns="0" rIns="0" bIns="0">
            <a:noAutofit/>
          </a:bodyPr>
          <a:lstStyle>
            <a:lvl1pPr marL="0" marR="0" indent="0" algn="l" defTabSz="1097299" rtl="0" eaLnBrk="1" fontAlgn="auto" latinLnBrk="0" hangingPunct="1">
              <a:lnSpc>
                <a:spcPts val="2400"/>
              </a:lnSpc>
              <a:spcBef>
                <a:spcPts val="1200"/>
              </a:spcBef>
              <a:spcAft>
                <a:spcPts val="0"/>
              </a:spcAft>
              <a:buClrTx/>
              <a:buSzTx/>
              <a:buFont typeface="Arial" panose="020B0604020202020204" pitchFamily="34" charset="0"/>
              <a:buNone/>
              <a:tabLst/>
              <a:defRPr sz="1800" b="0" i="0">
                <a:solidFill>
                  <a:schemeClr val="bg1"/>
                </a:solidFill>
                <a:latin typeface="Arial" panose="020B0604020202020204" pitchFamily="34" charset="0"/>
                <a:cs typeface="Arial" panose="020B0604020202020204" pitchFamily="34" charset="0"/>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a:t>
            </a:r>
          </a:p>
        </p:txBody>
      </p:sp>
      <p:sp>
        <p:nvSpPr>
          <p:cNvPr id="15" name="Text Placeholder 4">
            <a:extLst>
              <a:ext uri="{FF2B5EF4-FFF2-40B4-BE49-F238E27FC236}">
                <a16:creationId xmlns:a16="http://schemas.microsoft.com/office/drawing/2014/main" id="{3D44497F-9A62-9164-54E5-40E3B6886B84}"/>
              </a:ext>
            </a:extLst>
          </p:cNvPr>
          <p:cNvSpPr>
            <a:spLocks noGrp="1"/>
          </p:cNvSpPr>
          <p:nvPr>
            <p:ph type="body" sz="quarter" idx="16" hasCustomPrompt="1"/>
          </p:nvPr>
        </p:nvSpPr>
        <p:spPr>
          <a:xfrm>
            <a:off x="4572001" y="4743449"/>
            <a:ext cx="2743200" cy="914400"/>
          </a:xfrm>
        </p:spPr>
        <p:txBody>
          <a:bodyPr lIns="0" tIns="0" rIns="0" bIns="0" anchor="t">
            <a:normAutofit/>
          </a:bodyPr>
          <a:lstStyle>
            <a:lvl1pPr marL="0" indent="0" algn="l">
              <a:buNone/>
              <a:defRPr sz="6000" b="1" i="0">
                <a:solidFill>
                  <a:schemeClr val="accent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16" name="Content Placeholder 2">
            <a:extLst>
              <a:ext uri="{FF2B5EF4-FFF2-40B4-BE49-F238E27FC236}">
                <a16:creationId xmlns:a16="http://schemas.microsoft.com/office/drawing/2014/main" id="{E0A07BA7-A1B0-ED5B-8338-41E0BD5EB9A3}"/>
              </a:ext>
            </a:extLst>
          </p:cNvPr>
          <p:cNvSpPr>
            <a:spLocks noGrp="1"/>
          </p:cNvSpPr>
          <p:nvPr>
            <p:ph sz="half" idx="17" hasCustomPrompt="1"/>
          </p:nvPr>
        </p:nvSpPr>
        <p:spPr>
          <a:xfrm>
            <a:off x="4572001" y="5714998"/>
            <a:ext cx="2743200" cy="1371600"/>
          </a:xfrm>
        </p:spPr>
        <p:txBody>
          <a:bodyPr lIns="0" tIns="0" rIns="0" bIns="0">
            <a:noAutofit/>
          </a:bodyPr>
          <a:lstStyle>
            <a:lvl1pPr marL="0" marR="0" indent="0" algn="l" defTabSz="1097299" rtl="0" eaLnBrk="1" fontAlgn="auto" latinLnBrk="0" hangingPunct="1">
              <a:lnSpc>
                <a:spcPts val="2400"/>
              </a:lnSpc>
              <a:spcBef>
                <a:spcPts val="1200"/>
              </a:spcBef>
              <a:spcAft>
                <a:spcPts val="0"/>
              </a:spcAft>
              <a:buClrTx/>
              <a:buSzTx/>
              <a:buFont typeface="Arial" panose="020B0604020202020204" pitchFamily="34" charset="0"/>
              <a:buNone/>
              <a:tabLst/>
              <a:defRPr sz="1800" b="0" i="0">
                <a:solidFill>
                  <a:schemeClr val="bg1"/>
                </a:solidFill>
                <a:latin typeface="Arial" panose="020B0604020202020204" pitchFamily="34" charset="0"/>
                <a:cs typeface="Arial" panose="020B0604020202020204" pitchFamily="34" charset="0"/>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a:t>
            </a:r>
          </a:p>
        </p:txBody>
      </p:sp>
      <p:pic>
        <p:nvPicPr>
          <p:cNvPr id="5" name="Graphic 4">
            <a:extLst>
              <a:ext uri="{FF2B5EF4-FFF2-40B4-BE49-F238E27FC236}">
                <a16:creationId xmlns:a16="http://schemas.microsoft.com/office/drawing/2014/main" id="{171CFFE4-CD59-9354-6F6D-AC15678734E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6" name="Picture 8">
            <a:extLst>
              <a:ext uri="{FF2B5EF4-FFF2-40B4-BE49-F238E27FC236}">
                <a16:creationId xmlns:a16="http://schemas.microsoft.com/office/drawing/2014/main" id="{B15033C8-C38B-DA78-3F20-887307D1F8B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C09DF748-F60F-AC2D-00C2-4D3EB3083EDD}"/>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Tree>
    <p:extLst>
      <p:ext uri="{BB962C8B-B14F-4D97-AF65-F5344CB8AC3E}">
        <p14:creationId xmlns:p14="http://schemas.microsoft.com/office/powerpoint/2010/main" val="15570191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4L - Customer Success + Photo 2">
    <p:spTree>
      <p:nvGrpSpPr>
        <p:cNvPr id="1" name=""/>
        <p:cNvGrpSpPr/>
        <p:nvPr/>
      </p:nvGrpSpPr>
      <p:grpSpPr>
        <a:xfrm>
          <a:off x="0" y="0"/>
          <a:ext cx="0" cy="0"/>
          <a:chOff x="0" y="0"/>
          <a:chExt cx="0" cy="0"/>
        </a:xfrm>
      </p:grpSpPr>
      <p:sp>
        <p:nvSpPr>
          <p:cNvPr id="49" name="Picture Placeholder 11">
            <a:extLst>
              <a:ext uri="{FF2B5EF4-FFF2-40B4-BE49-F238E27FC236}">
                <a16:creationId xmlns:a16="http://schemas.microsoft.com/office/drawing/2014/main" id="{D72240C6-FDE0-2D87-F3D7-E9692EF2681E}"/>
              </a:ext>
            </a:extLst>
          </p:cNvPr>
          <p:cNvSpPr>
            <a:spLocks noGrp="1"/>
          </p:cNvSpPr>
          <p:nvPr>
            <p:ph type="pic" sz="quarter" idx="10" hasCustomPrompt="1"/>
          </p:nvPr>
        </p:nvSpPr>
        <p:spPr>
          <a:xfrm>
            <a:off x="1" y="2740086"/>
            <a:ext cx="14631239" cy="5412333"/>
          </a:xfrm>
          <a:custGeom>
            <a:avLst/>
            <a:gdLst>
              <a:gd name="connsiteX0" fmla="*/ 8687848 w 14631239"/>
              <a:gd name="connsiteY0" fmla="*/ 0 h 5412333"/>
              <a:gd name="connsiteX1" fmla="*/ 14631239 w 14631239"/>
              <a:gd name="connsiteY1" fmla="*/ 0 h 5412333"/>
              <a:gd name="connsiteX2" fmla="*/ 14631239 w 14631239"/>
              <a:gd name="connsiteY2" fmla="*/ 5412333 h 5412333"/>
              <a:gd name="connsiteX3" fmla="*/ 1326958 w 14631239"/>
              <a:gd name="connsiteY3" fmla="*/ 5412333 h 5412333"/>
              <a:gd name="connsiteX4" fmla="*/ 1136030 w 14631239"/>
              <a:gd name="connsiteY4" fmla="*/ 5221519 h 5412333"/>
              <a:gd name="connsiteX5" fmla="*/ 945103 w 14631239"/>
              <a:gd name="connsiteY5" fmla="*/ 5030704 h 5412333"/>
              <a:gd name="connsiteX6" fmla="*/ 0 w 14631239"/>
              <a:gd name="connsiteY6" fmla="*/ 5030704 h 5412333"/>
              <a:gd name="connsiteX7" fmla="*/ 0 w 14631239"/>
              <a:gd name="connsiteY7" fmla="*/ 2743674 h 5412333"/>
              <a:gd name="connsiteX8" fmla="*/ 7788133 w 14631239"/>
              <a:gd name="connsiteY8" fmla="*/ 2743674 h 5412333"/>
              <a:gd name="connsiteX9" fmla="*/ 8245810 w 14631239"/>
              <a:gd name="connsiteY9" fmla="*/ 2282380 h 5412333"/>
              <a:gd name="connsiteX10" fmla="*/ 8230172 w 14631239"/>
              <a:gd name="connsiteY10" fmla="*/ 461294 h 5412333"/>
              <a:gd name="connsiteX11" fmla="*/ 8687848 w 14631239"/>
              <a:gd name="connsiteY11" fmla="*/ 0 h 5412333"/>
              <a:gd name="connsiteX0" fmla="*/ 8687848 w 14631239"/>
              <a:gd name="connsiteY0" fmla="*/ 0 h 5412333"/>
              <a:gd name="connsiteX1" fmla="*/ 14631239 w 14631239"/>
              <a:gd name="connsiteY1" fmla="*/ 0 h 5412333"/>
              <a:gd name="connsiteX2" fmla="*/ 14631239 w 14631239"/>
              <a:gd name="connsiteY2" fmla="*/ 5412333 h 5412333"/>
              <a:gd name="connsiteX3" fmla="*/ 1326958 w 14631239"/>
              <a:gd name="connsiteY3" fmla="*/ 5412333 h 5412333"/>
              <a:gd name="connsiteX4" fmla="*/ 1136030 w 14631239"/>
              <a:gd name="connsiteY4" fmla="*/ 5221519 h 5412333"/>
              <a:gd name="connsiteX5" fmla="*/ 945103 w 14631239"/>
              <a:gd name="connsiteY5" fmla="*/ 5030704 h 5412333"/>
              <a:gd name="connsiteX6" fmla="*/ 0 w 14631239"/>
              <a:gd name="connsiteY6" fmla="*/ 5030704 h 5412333"/>
              <a:gd name="connsiteX7" fmla="*/ 0 w 14631239"/>
              <a:gd name="connsiteY7" fmla="*/ 2743674 h 5412333"/>
              <a:gd name="connsiteX8" fmla="*/ 7788133 w 14631239"/>
              <a:gd name="connsiteY8" fmla="*/ 2743674 h 5412333"/>
              <a:gd name="connsiteX9" fmla="*/ 8236285 w 14631239"/>
              <a:gd name="connsiteY9" fmla="*/ 2282380 h 5412333"/>
              <a:gd name="connsiteX10" fmla="*/ 8230172 w 14631239"/>
              <a:gd name="connsiteY10" fmla="*/ 461294 h 5412333"/>
              <a:gd name="connsiteX11" fmla="*/ 8687848 w 14631239"/>
              <a:gd name="connsiteY11" fmla="*/ 0 h 5412333"/>
              <a:gd name="connsiteX0" fmla="*/ 8687848 w 14631239"/>
              <a:gd name="connsiteY0" fmla="*/ 0 h 5412333"/>
              <a:gd name="connsiteX1" fmla="*/ 14631239 w 14631239"/>
              <a:gd name="connsiteY1" fmla="*/ 0 h 5412333"/>
              <a:gd name="connsiteX2" fmla="*/ 14631239 w 14631239"/>
              <a:gd name="connsiteY2" fmla="*/ 5412333 h 5412333"/>
              <a:gd name="connsiteX3" fmla="*/ 1326958 w 14631239"/>
              <a:gd name="connsiteY3" fmla="*/ 5412333 h 5412333"/>
              <a:gd name="connsiteX4" fmla="*/ 1136030 w 14631239"/>
              <a:gd name="connsiteY4" fmla="*/ 5221519 h 5412333"/>
              <a:gd name="connsiteX5" fmla="*/ 945103 w 14631239"/>
              <a:gd name="connsiteY5" fmla="*/ 5030704 h 5412333"/>
              <a:gd name="connsiteX6" fmla="*/ 0 w 14631239"/>
              <a:gd name="connsiteY6" fmla="*/ 5030704 h 5412333"/>
              <a:gd name="connsiteX7" fmla="*/ 0 w 14631239"/>
              <a:gd name="connsiteY7" fmla="*/ 2743674 h 5412333"/>
              <a:gd name="connsiteX8" fmla="*/ 7788133 w 14631239"/>
              <a:gd name="connsiteY8" fmla="*/ 2743674 h 5412333"/>
              <a:gd name="connsiteX9" fmla="*/ 8229935 w 14631239"/>
              <a:gd name="connsiteY9" fmla="*/ 2282380 h 5412333"/>
              <a:gd name="connsiteX10" fmla="*/ 8230172 w 14631239"/>
              <a:gd name="connsiteY10" fmla="*/ 461294 h 5412333"/>
              <a:gd name="connsiteX11" fmla="*/ 8687848 w 14631239"/>
              <a:gd name="connsiteY11" fmla="*/ 0 h 5412333"/>
              <a:gd name="connsiteX0" fmla="*/ 8687848 w 14631239"/>
              <a:gd name="connsiteY0" fmla="*/ 0 h 5412333"/>
              <a:gd name="connsiteX1" fmla="*/ 14631239 w 14631239"/>
              <a:gd name="connsiteY1" fmla="*/ 0 h 5412333"/>
              <a:gd name="connsiteX2" fmla="*/ 14631239 w 14631239"/>
              <a:gd name="connsiteY2" fmla="*/ 5412333 h 5412333"/>
              <a:gd name="connsiteX3" fmla="*/ 1326958 w 14631239"/>
              <a:gd name="connsiteY3" fmla="*/ 5412333 h 5412333"/>
              <a:gd name="connsiteX4" fmla="*/ 1136030 w 14631239"/>
              <a:gd name="connsiteY4" fmla="*/ 5221519 h 5412333"/>
              <a:gd name="connsiteX5" fmla="*/ 945103 w 14631239"/>
              <a:gd name="connsiteY5" fmla="*/ 5030704 h 5412333"/>
              <a:gd name="connsiteX6" fmla="*/ 0 w 14631239"/>
              <a:gd name="connsiteY6" fmla="*/ 5030704 h 5412333"/>
              <a:gd name="connsiteX7" fmla="*/ 0 w 14631239"/>
              <a:gd name="connsiteY7" fmla="*/ 2743674 h 5412333"/>
              <a:gd name="connsiteX8" fmla="*/ 7788133 w 14631239"/>
              <a:gd name="connsiteY8" fmla="*/ 2743674 h 5412333"/>
              <a:gd name="connsiteX9" fmla="*/ 8229935 w 14631239"/>
              <a:gd name="connsiteY9" fmla="*/ 2282380 h 5412333"/>
              <a:gd name="connsiteX10" fmla="*/ 8230172 w 14631239"/>
              <a:gd name="connsiteY10" fmla="*/ 461294 h 5412333"/>
              <a:gd name="connsiteX11" fmla="*/ 8687848 w 14631239"/>
              <a:gd name="connsiteY11" fmla="*/ 0 h 5412333"/>
              <a:gd name="connsiteX0" fmla="*/ 8687848 w 14631239"/>
              <a:gd name="connsiteY0" fmla="*/ 0 h 5412333"/>
              <a:gd name="connsiteX1" fmla="*/ 14631239 w 14631239"/>
              <a:gd name="connsiteY1" fmla="*/ 0 h 5412333"/>
              <a:gd name="connsiteX2" fmla="*/ 14631239 w 14631239"/>
              <a:gd name="connsiteY2" fmla="*/ 5412333 h 5412333"/>
              <a:gd name="connsiteX3" fmla="*/ 1326958 w 14631239"/>
              <a:gd name="connsiteY3" fmla="*/ 5412333 h 5412333"/>
              <a:gd name="connsiteX4" fmla="*/ 1136030 w 14631239"/>
              <a:gd name="connsiteY4" fmla="*/ 5221519 h 5412333"/>
              <a:gd name="connsiteX5" fmla="*/ 945103 w 14631239"/>
              <a:gd name="connsiteY5" fmla="*/ 5030704 h 5412333"/>
              <a:gd name="connsiteX6" fmla="*/ 0 w 14631239"/>
              <a:gd name="connsiteY6" fmla="*/ 5030704 h 5412333"/>
              <a:gd name="connsiteX7" fmla="*/ 0 w 14631239"/>
              <a:gd name="connsiteY7" fmla="*/ 2743674 h 5412333"/>
              <a:gd name="connsiteX8" fmla="*/ 7788133 w 14631239"/>
              <a:gd name="connsiteY8" fmla="*/ 2743674 h 5412333"/>
              <a:gd name="connsiteX9" fmla="*/ 8229935 w 14631239"/>
              <a:gd name="connsiteY9" fmla="*/ 2282380 h 5412333"/>
              <a:gd name="connsiteX10" fmla="*/ 8230172 w 14631239"/>
              <a:gd name="connsiteY10" fmla="*/ 461294 h 5412333"/>
              <a:gd name="connsiteX11" fmla="*/ 8687848 w 14631239"/>
              <a:gd name="connsiteY11" fmla="*/ 0 h 541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1239" h="5412333">
                <a:moveTo>
                  <a:pt x="8687848" y="0"/>
                </a:moveTo>
                <a:lnTo>
                  <a:pt x="14631239" y="0"/>
                </a:lnTo>
                <a:lnTo>
                  <a:pt x="14631239" y="5412333"/>
                </a:lnTo>
                <a:lnTo>
                  <a:pt x="1326958" y="5412333"/>
                </a:lnTo>
                <a:cubicBezTo>
                  <a:pt x="1221463" y="5412333"/>
                  <a:pt x="1136030" y="5326875"/>
                  <a:pt x="1136030" y="5221519"/>
                </a:cubicBezTo>
                <a:cubicBezTo>
                  <a:pt x="1136030" y="5116163"/>
                  <a:pt x="1050521" y="5030704"/>
                  <a:pt x="945103" y="5030704"/>
                </a:cubicBezTo>
                <a:lnTo>
                  <a:pt x="0" y="5030704"/>
                </a:lnTo>
                <a:lnTo>
                  <a:pt x="0" y="2743674"/>
                </a:lnTo>
                <a:lnTo>
                  <a:pt x="7788133" y="2743674"/>
                </a:lnTo>
                <a:cubicBezTo>
                  <a:pt x="8042448" y="2743674"/>
                  <a:pt x="8232147" y="2536545"/>
                  <a:pt x="8229935" y="2282380"/>
                </a:cubicBezTo>
                <a:cubicBezTo>
                  <a:pt x="8227897" y="1681701"/>
                  <a:pt x="8235385" y="1068323"/>
                  <a:pt x="8230172" y="461294"/>
                </a:cubicBezTo>
                <a:cubicBezTo>
                  <a:pt x="8228037" y="207205"/>
                  <a:pt x="8433533" y="0"/>
                  <a:pt x="8687848" y="0"/>
                </a:cubicBezTo>
                <a:close/>
              </a:path>
            </a:pathLst>
          </a:custGeom>
          <a:solidFill>
            <a:schemeClr val="bg2">
              <a:lumMod val="90000"/>
            </a:schemeClr>
          </a:solidFill>
        </p:spPr>
        <p:txBody>
          <a:bodyPr wrap="square" bIns="1188720" anchor="b">
            <a:noAutofit/>
          </a:bodyPr>
          <a:lstStyle>
            <a:lvl1pPr algn="ctr">
              <a:defRPr sz="1800"/>
            </a:lvl1pPr>
          </a:lstStyle>
          <a:p>
            <a:r>
              <a:rPr lang="en-US"/>
              <a:t>Click to add photo</a:t>
            </a:r>
          </a:p>
        </p:txBody>
      </p:sp>
      <p:sp>
        <p:nvSpPr>
          <p:cNvPr id="30" name="Slide Number Placeholder 8">
            <a:extLst>
              <a:ext uri="{FF2B5EF4-FFF2-40B4-BE49-F238E27FC236}">
                <a16:creationId xmlns:a16="http://schemas.microsoft.com/office/drawing/2014/main" id="{B01EE330-0ACA-FB2F-2E2E-34A1CCA4DCA2}"/>
              </a:ext>
            </a:extLst>
          </p:cNvPr>
          <p:cNvSpPr>
            <a:spLocks noGrp="1"/>
          </p:cNvSpPr>
          <p:nvPr>
            <p:ph type="sldNum" sz="quarter" idx="12"/>
          </p:nvPr>
        </p:nvSpPr>
        <p:spPr>
          <a:xfrm>
            <a:off x="13714021" y="7620001"/>
            <a:ext cx="459180" cy="4381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33" name="Text Placeholder 4">
            <a:extLst>
              <a:ext uri="{FF2B5EF4-FFF2-40B4-BE49-F238E27FC236}">
                <a16:creationId xmlns:a16="http://schemas.microsoft.com/office/drawing/2014/main" id="{9D7F066D-4F3E-1A33-737A-046C137C0799}"/>
              </a:ext>
            </a:extLst>
          </p:cNvPr>
          <p:cNvSpPr>
            <a:spLocks noGrp="1"/>
          </p:cNvSpPr>
          <p:nvPr>
            <p:ph type="body" sz="quarter" idx="13" hasCustomPrompt="1"/>
          </p:nvPr>
        </p:nvSpPr>
        <p:spPr>
          <a:xfrm>
            <a:off x="914400" y="2476500"/>
            <a:ext cx="2743200" cy="914400"/>
          </a:xfrm>
        </p:spPr>
        <p:txBody>
          <a:bodyPr lIns="0" tIns="0" rIns="0" bIns="0" anchor="t">
            <a:normAutofit/>
          </a:bodyPr>
          <a:lstStyle>
            <a:lvl1pPr marL="0" indent="0" algn="l">
              <a:buNone/>
              <a:defRPr sz="6000" b="1" i="0">
                <a:solidFill>
                  <a:schemeClr val="tx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34" name="Content Placeholder 2">
            <a:extLst>
              <a:ext uri="{FF2B5EF4-FFF2-40B4-BE49-F238E27FC236}">
                <a16:creationId xmlns:a16="http://schemas.microsoft.com/office/drawing/2014/main" id="{4D388189-E00D-3032-664A-98497DF600F8}"/>
              </a:ext>
            </a:extLst>
          </p:cNvPr>
          <p:cNvSpPr>
            <a:spLocks noGrp="1"/>
          </p:cNvSpPr>
          <p:nvPr>
            <p:ph sz="half" idx="14" hasCustomPrompt="1"/>
          </p:nvPr>
        </p:nvSpPr>
        <p:spPr>
          <a:xfrm>
            <a:off x="914400" y="3446492"/>
            <a:ext cx="2743200" cy="1828801"/>
          </a:xfrm>
        </p:spPr>
        <p:txBody>
          <a:bodyPr lIns="0" tIns="0" rIns="0" bIns="0">
            <a:noAutofit/>
          </a:bodyPr>
          <a:lstStyle>
            <a:lvl1pPr marL="0" marR="0" indent="0" algn="l" defTabSz="1097299" rtl="0" eaLnBrk="1" fontAlgn="auto" latinLnBrk="0" hangingPunct="1">
              <a:lnSpc>
                <a:spcPts val="2400"/>
              </a:lnSpc>
              <a:spcBef>
                <a:spcPts val="1200"/>
              </a:spcBef>
              <a:spcAft>
                <a:spcPts val="0"/>
              </a:spcAft>
              <a:buClrTx/>
              <a:buSzTx/>
              <a:buFont typeface="Arial" panose="020B0604020202020204" pitchFamily="34" charset="0"/>
              <a:buNone/>
              <a:tabLst/>
              <a:defRPr sz="1800" b="0" i="0">
                <a:solidFill>
                  <a:schemeClr val="bg1"/>
                </a:solidFill>
                <a:latin typeface="Arial" panose="020B0604020202020204" pitchFamily="34" charset="0"/>
                <a:cs typeface="Arial" panose="020B0604020202020204" pitchFamily="34" charset="0"/>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a:t>
            </a:r>
          </a:p>
        </p:txBody>
      </p:sp>
      <p:sp>
        <p:nvSpPr>
          <p:cNvPr id="35" name="Text Placeholder 4">
            <a:extLst>
              <a:ext uri="{FF2B5EF4-FFF2-40B4-BE49-F238E27FC236}">
                <a16:creationId xmlns:a16="http://schemas.microsoft.com/office/drawing/2014/main" id="{9848A903-5C60-4314-CB49-573B134FDFA1}"/>
              </a:ext>
            </a:extLst>
          </p:cNvPr>
          <p:cNvSpPr>
            <a:spLocks noGrp="1"/>
          </p:cNvSpPr>
          <p:nvPr>
            <p:ph type="body" sz="quarter" idx="15" hasCustomPrompt="1"/>
          </p:nvPr>
        </p:nvSpPr>
        <p:spPr>
          <a:xfrm>
            <a:off x="4572001" y="2476499"/>
            <a:ext cx="2743200" cy="914400"/>
          </a:xfrm>
        </p:spPr>
        <p:txBody>
          <a:bodyPr lIns="0" tIns="0" rIns="0" bIns="0" anchor="t">
            <a:normAutofit/>
          </a:bodyPr>
          <a:lstStyle>
            <a:lvl1pPr marL="0" indent="0" algn="l">
              <a:buNone/>
              <a:defRPr sz="6000" b="1" i="0">
                <a:solidFill>
                  <a:schemeClr val="tx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36" name="Content Placeholder 2">
            <a:extLst>
              <a:ext uri="{FF2B5EF4-FFF2-40B4-BE49-F238E27FC236}">
                <a16:creationId xmlns:a16="http://schemas.microsoft.com/office/drawing/2014/main" id="{D10A0A6B-FF10-FCCA-EB44-5426F3539266}"/>
              </a:ext>
            </a:extLst>
          </p:cNvPr>
          <p:cNvSpPr>
            <a:spLocks noGrp="1"/>
          </p:cNvSpPr>
          <p:nvPr>
            <p:ph sz="half" idx="16" hasCustomPrompt="1"/>
          </p:nvPr>
        </p:nvSpPr>
        <p:spPr>
          <a:xfrm>
            <a:off x="4572001" y="3446491"/>
            <a:ext cx="2743200" cy="1828801"/>
          </a:xfrm>
        </p:spPr>
        <p:txBody>
          <a:bodyPr lIns="0" tIns="0" rIns="0" bIns="0">
            <a:noAutofit/>
          </a:bodyPr>
          <a:lstStyle>
            <a:lvl1pPr marL="0" marR="0" indent="0" algn="l" defTabSz="1097299" rtl="0" eaLnBrk="1" fontAlgn="auto" latinLnBrk="0" hangingPunct="1">
              <a:lnSpc>
                <a:spcPts val="2400"/>
              </a:lnSpc>
              <a:spcBef>
                <a:spcPts val="1200"/>
              </a:spcBef>
              <a:spcAft>
                <a:spcPts val="0"/>
              </a:spcAft>
              <a:buClrTx/>
              <a:buSzTx/>
              <a:buFont typeface="Arial" panose="020B0604020202020204" pitchFamily="34" charset="0"/>
              <a:buNone/>
              <a:tabLst/>
              <a:defRPr sz="1800" b="0" i="0">
                <a:solidFill>
                  <a:schemeClr val="bg1"/>
                </a:solidFill>
                <a:latin typeface="Arial" panose="020B0604020202020204" pitchFamily="34" charset="0"/>
                <a:cs typeface="Arial" panose="020B0604020202020204" pitchFamily="34" charset="0"/>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a:t>
            </a:r>
          </a:p>
        </p:txBody>
      </p:sp>
      <p:sp>
        <p:nvSpPr>
          <p:cNvPr id="47" name="Text Placeholder 16">
            <a:extLst>
              <a:ext uri="{FF2B5EF4-FFF2-40B4-BE49-F238E27FC236}">
                <a16:creationId xmlns:a16="http://schemas.microsoft.com/office/drawing/2014/main" id="{C33E35D8-F9D5-9423-BD48-55C643F0EE1B}"/>
              </a:ext>
            </a:extLst>
          </p:cNvPr>
          <p:cNvSpPr>
            <a:spLocks noGrp="1"/>
          </p:cNvSpPr>
          <p:nvPr>
            <p:ph type="body" sz="quarter" idx="19" hasCustomPrompt="1"/>
          </p:nvPr>
        </p:nvSpPr>
        <p:spPr>
          <a:xfrm>
            <a:off x="10970822" y="1600200"/>
            <a:ext cx="2743200" cy="228600"/>
          </a:xfrm>
        </p:spPr>
        <p:txBody>
          <a:bodyPr lIns="0" tIns="0" rIns="0" bIns="0">
            <a:noAutofit/>
          </a:bodyPr>
          <a:lstStyle>
            <a:lvl1pPr marL="0" indent="0" algn="r">
              <a:buNone/>
              <a:defRPr sz="1400">
                <a:solidFill>
                  <a:schemeClr val="tx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a:t>Solving for XXXX</a:t>
            </a:r>
          </a:p>
        </p:txBody>
      </p:sp>
      <p:sp>
        <p:nvSpPr>
          <p:cNvPr id="48" name="Text Placeholder 18">
            <a:extLst>
              <a:ext uri="{FF2B5EF4-FFF2-40B4-BE49-F238E27FC236}">
                <a16:creationId xmlns:a16="http://schemas.microsoft.com/office/drawing/2014/main" id="{8A01A36D-43BB-2BD6-6080-EAE94C238EDE}"/>
              </a:ext>
            </a:extLst>
          </p:cNvPr>
          <p:cNvSpPr>
            <a:spLocks noGrp="1"/>
          </p:cNvSpPr>
          <p:nvPr>
            <p:ph type="body" sz="quarter" idx="20" hasCustomPrompt="1"/>
          </p:nvPr>
        </p:nvSpPr>
        <p:spPr>
          <a:xfrm>
            <a:off x="10970822" y="1333500"/>
            <a:ext cx="2743200" cy="228600"/>
          </a:xfrm>
        </p:spPr>
        <p:txBody>
          <a:bodyPr lIns="0" tIns="0" rIns="0" bIns="0" anchor="b">
            <a:noAutofit/>
          </a:bodyPr>
          <a:lstStyle>
            <a:lvl1pPr marL="0" indent="0" algn="r">
              <a:buNone/>
              <a:defRPr sz="1400" b="1" i="0" cap="all" spc="201" baseline="0">
                <a:solidFill>
                  <a:schemeClr val="accent2"/>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X.</a:t>
            </a:r>
          </a:p>
        </p:txBody>
      </p:sp>
      <p:sp>
        <p:nvSpPr>
          <p:cNvPr id="4" name="Title 1">
            <a:extLst>
              <a:ext uri="{FF2B5EF4-FFF2-40B4-BE49-F238E27FC236}">
                <a16:creationId xmlns:a16="http://schemas.microsoft.com/office/drawing/2014/main" id="{2A1ED311-85B5-BA04-E80E-DAFE8B12A562}"/>
              </a:ext>
            </a:extLst>
          </p:cNvPr>
          <p:cNvSpPr>
            <a:spLocks noGrp="1"/>
          </p:cNvSpPr>
          <p:nvPr>
            <p:ph type="title" hasCustomPrompt="1"/>
          </p:nvPr>
        </p:nvSpPr>
        <p:spPr>
          <a:xfrm>
            <a:off x="914401" y="914400"/>
            <a:ext cx="6400800" cy="914400"/>
          </a:xfrm>
          <a:prstGeom prst="rect">
            <a:avLst/>
          </a:prstGeom>
        </p:spPr>
        <p:txBody>
          <a:bodyPr/>
          <a:lstStyle/>
          <a:p>
            <a:r>
              <a:rPr lang="en-US"/>
              <a:t>Click to edit master title style</a:t>
            </a:r>
          </a:p>
        </p:txBody>
      </p:sp>
      <p:pic>
        <p:nvPicPr>
          <p:cNvPr id="7" name="Graphic 6">
            <a:extLst>
              <a:ext uri="{FF2B5EF4-FFF2-40B4-BE49-F238E27FC236}">
                <a16:creationId xmlns:a16="http://schemas.microsoft.com/office/drawing/2014/main" id="{12CF7A2E-E453-DC27-B421-BF50CAAC565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8" name="Picture 8">
            <a:extLst>
              <a:ext uri="{FF2B5EF4-FFF2-40B4-BE49-F238E27FC236}">
                <a16:creationId xmlns:a16="http://schemas.microsoft.com/office/drawing/2014/main" id="{9605D4A1-2AA0-4D7A-8435-6AC9B640EF0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B16AE235-67BB-837C-B9DF-9812BCC48F1E}"/>
              </a:ext>
            </a:extLst>
          </p:cNvPr>
          <p:cNvSpPr>
            <a:spLocks noGrp="1"/>
          </p:cNvSpPr>
          <p:nvPr>
            <p:ph type="body" sz="quarter" idx="21"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Tree>
    <p:extLst>
      <p:ext uri="{BB962C8B-B14F-4D97-AF65-F5344CB8AC3E}">
        <p14:creationId xmlns:p14="http://schemas.microsoft.com/office/powerpoint/2010/main" val="4785989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5L - Produc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7" name="Picture Placeholder 6">
            <a:extLst>
              <a:ext uri="{FF2B5EF4-FFF2-40B4-BE49-F238E27FC236}">
                <a16:creationId xmlns:a16="http://schemas.microsoft.com/office/drawing/2014/main" id="{6A0FD388-004B-9304-C408-3829E2764193}"/>
              </a:ext>
            </a:extLst>
          </p:cNvPr>
          <p:cNvSpPr>
            <a:spLocks noGrp="1"/>
          </p:cNvSpPr>
          <p:nvPr>
            <p:ph type="pic" sz="quarter" idx="16" hasCustomPrompt="1"/>
          </p:nvPr>
        </p:nvSpPr>
        <p:spPr>
          <a:xfrm>
            <a:off x="7802563" y="1492250"/>
            <a:ext cx="6826250" cy="4479925"/>
          </a:xfrm>
          <a:solidFill>
            <a:schemeClr val="bg2">
              <a:lumMod val="95000"/>
            </a:schemeClr>
          </a:solidFill>
        </p:spPr>
        <p:txBody>
          <a:bodyPr anchor="ctr">
            <a:normAutofit/>
          </a:bodyPr>
          <a:lstStyle>
            <a:lvl1pPr algn="ctr">
              <a:defRPr sz="1800"/>
            </a:lvl1pPr>
          </a:lstStyle>
          <a:p>
            <a:r>
              <a:rPr lang="en-US"/>
              <a:t>Click to add screen</a:t>
            </a:r>
          </a:p>
        </p:txBody>
      </p:sp>
      <p:sp>
        <p:nvSpPr>
          <p:cNvPr id="11" name="Title 1">
            <a:extLst>
              <a:ext uri="{FF2B5EF4-FFF2-40B4-BE49-F238E27FC236}">
                <a16:creationId xmlns:a16="http://schemas.microsoft.com/office/drawing/2014/main" id="{A7E72DA7-2A75-1F5F-262B-C0DE6F655C41}"/>
              </a:ext>
            </a:extLst>
          </p:cNvPr>
          <p:cNvSpPr>
            <a:spLocks noGrp="1"/>
          </p:cNvSpPr>
          <p:nvPr>
            <p:ph type="title" hasCustomPrompt="1"/>
          </p:nvPr>
        </p:nvSpPr>
        <p:spPr>
          <a:xfrm>
            <a:off x="914401" y="914400"/>
            <a:ext cx="5487761" cy="1371600"/>
          </a:xfrm>
          <a:prstGeom prst="rect">
            <a:avLst/>
          </a:prstGeom>
        </p:spPr>
        <p:txBody>
          <a:bodyPr/>
          <a:lstStyle/>
          <a:p>
            <a:r>
              <a:rPr lang="en-US"/>
              <a:t>Click to edit master title style</a:t>
            </a:r>
          </a:p>
        </p:txBody>
      </p:sp>
      <p:pic>
        <p:nvPicPr>
          <p:cNvPr id="15" name="Picture 14">
            <a:extLst>
              <a:ext uri="{FF2B5EF4-FFF2-40B4-BE49-F238E27FC236}">
                <a16:creationId xmlns:a16="http://schemas.microsoft.com/office/drawing/2014/main" id="{C292286E-9349-164F-AB8F-0F2412156491}"/>
              </a:ext>
            </a:extLst>
          </p:cNvPr>
          <p:cNvPicPr>
            <a:picLocks noChangeAspect="1"/>
          </p:cNvPicPr>
          <p:nvPr/>
        </p:nvPicPr>
        <p:blipFill>
          <a:blip r:embed="rId3"/>
          <a:srcRect/>
          <a:stretch/>
        </p:blipFill>
        <p:spPr>
          <a:xfrm>
            <a:off x="6400800" y="1375482"/>
            <a:ext cx="8229600" cy="5937504"/>
          </a:xfrm>
          <a:prstGeom prst="rect">
            <a:avLst/>
          </a:prstGeom>
        </p:spPr>
      </p:pic>
      <p:pic>
        <p:nvPicPr>
          <p:cNvPr id="6" name="Graphic 5">
            <a:extLst>
              <a:ext uri="{FF2B5EF4-FFF2-40B4-BE49-F238E27FC236}">
                <a16:creationId xmlns:a16="http://schemas.microsoft.com/office/drawing/2014/main" id="{75C8C220-30A4-D31F-C7BB-B56B4CA7258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8" name="Picture 8">
            <a:extLst>
              <a:ext uri="{FF2B5EF4-FFF2-40B4-BE49-F238E27FC236}">
                <a16:creationId xmlns:a16="http://schemas.microsoft.com/office/drawing/2014/main" id="{E5425711-323D-79EF-D87C-B410D5C4B37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3" name="Text Placeholder 11">
            <a:extLst>
              <a:ext uri="{FF2B5EF4-FFF2-40B4-BE49-F238E27FC236}">
                <a16:creationId xmlns:a16="http://schemas.microsoft.com/office/drawing/2014/main" id="{10218F7A-1D0B-42CA-DE1D-8809B5F7C83F}"/>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0" name="Subtitle 2">
            <a:extLst>
              <a:ext uri="{FF2B5EF4-FFF2-40B4-BE49-F238E27FC236}">
                <a16:creationId xmlns:a16="http://schemas.microsoft.com/office/drawing/2014/main" id="{547C6003-68B8-B2F2-E99A-506FBC957CE1}"/>
              </a:ext>
            </a:extLst>
          </p:cNvPr>
          <p:cNvSpPr>
            <a:spLocks noGrp="1"/>
          </p:cNvSpPr>
          <p:nvPr>
            <p:ph type="subTitle" idx="17"/>
          </p:nvPr>
        </p:nvSpPr>
        <p:spPr>
          <a:xfrm>
            <a:off x="914401" y="2368380"/>
            <a:ext cx="5486400"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2" name="Content Placeholder 2">
            <a:extLst>
              <a:ext uri="{FF2B5EF4-FFF2-40B4-BE49-F238E27FC236}">
                <a16:creationId xmlns:a16="http://schemas.microsoft.com/office/drawing/2014/main" id="{56C48089-CE06-E959-1BD9-1392513E3F7E}"/>
              </a:ext>
            </a:extLst>
          </p:cNvPr>
          <p:cNvSpPr>
            <a:spLocks noGrp="1"/>
          </p:cNvSpPr>
          <p:nvPr>
            <p:ph sz="half" idx="1"/>
          </p:nvPr>
        </p:nvSpPr>
        <p:spPr>
          <a:xfrm>
            <a:off x="914400" y="2909362"/>
            <a:ext cx="6399213"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303711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6L - Produc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24A4AB2-D79D-8747-7CD0-F130FFE3FC59}"/>
              </a:ext>
            </a:extLst>
          </p:cNvPr>
          <p:cNvSpPr>
            <a:spLocks noGrp="1"/>
          </p:cNvSpPr>
          <p:nvPr>
            <p:ph type="pic" sz="quarter" idx="16" hasCustomPrompt="1"/>
          </p:nvPr>
        </p:nvSpPr>
        <p:spPr>
          <a:xfrm>
            <a:off x="7640640" y="1235075"/>
            <a:ext cx="6988173" cy="4000500"/>
          </a:xfrm>
          <a:solidFill>
            <a:schemeClr val="bg2">
              <a:lumMod val="95000"/>
            </a:schemeClr>
          </a:solidFill>
        </p:spPr>
        <p:txBody>
          <a:bodyPr anchor="ctr">
            <a:normAutofit/>
          </a:bodyPr>
          <a:lstStyle>
            <a:lvl1pPr algn="ctr">
              <a:defRPr sz="1800"/>
            </a:lvl1pPr>
          </a:lstStyle>
          <a:p>
            <a:r>
              <a:rPr lang="en-US"/>
              <a:t>Click to add screen</a:t>
            </a:r>
          </a:p>
        </p:txBody>
      </p:sp>
      <p:sp>
        <p:nvSpPr>
          <p:cNvPr id="13" name="Slide Number Placeholder 8">
            <a:extLst>
              <a:ext uri="{FF2B5EF4-FFF2-40B4-BE49-F238E27FC236}">
                <a16:creationId xmlns:a16="http://schemas.microsoft.com/office/drawing/2014/main" id="{85DE5439-657A-863E-168D-73988806D98C}"/>
              </a:ext>
            </a:extLst>
          </p:cNvPr>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8" name="Title 1">
            <a:extLst>
              <a:ext uri="{FF2B5EF4-FFF2-40B4-BE49-F238E27FC236}">
                <a16:creationId xmlns:a16="http://schemas.microsoft.com/office/drawing/2014/main" id="{B1BCD723-C8A0-7436-436C-FF1AFE013BE2}"/>
              </a:ext>
            </a:extLst>
          </p:cNvPr>
          <p:cNvSpPr>
            <a:spLocks noGrp="1"/>
          </p:cNvSpPr>
          <p:nvPr>
            <p:ph type="title" hasCustomPrompt="1"/>
          </p:nvPr>
        </p:nvSpPr>
        <p:spPr>
          <a:xfrm>
            <a:off x="914401" y="914400"/>
            <a:ext cx="5487761" cy="1371600"/>
          </a:xfrm>
          <a:prstGeom prst="rect">
            <a:avLst/>
          </a:prstGeom>
        </p:spPr>
        <p:txBody>
          <a:bodyPr/>
          <a:lstStyle/>
          <a:p>
            <a:r>
              <a:rPr lang="en-US"/>
              <a:t>Click to edit master title style</a:t>
            </a:r>
          </a:p>
        </p:txBody>
      </p:sp>
      <p:pic>
        <p:nvPicPr>
          <p:cNvPr id="3" name="Picture 2">
            <a:extLst>
              <a:ext uri="{FF2B5EF4-FFF2-40B4-BE49-F238E27FC236}">
                <a16:creationId xmlns:a16="http://schemas.microsoft.com/office/drawing/2014/main" id="{91174007-2926-AE7D-78D8-1BB33E68005E}"/>
              </a:ext>
            </a:extLst>
          </p:cNvPr>
          <p:cNvPicPr>
            <a:picLocks noChangeAspect="1"/>
          </p:cNvPicPr>
          <p:nvPr/>
        </p:nvPicPr>
        <p:blipFill>
          <a:blip r:embed="rId3"/>
          <a:srcRect l="32" r="32"/>
          <a:stretch/>
        </p:blipFill>
        <p:spPr>
          <a:xfrm>
            <a:off x="7315200" y="914399"/>
            <a:ext cx="7323203" cy="6858000"/>
          </a:xfrm>
          <a:prstGeom prst="rect">
            <a:avLst/>
          </a:prstGeom>
        </p:spPr>
      </p:pic>
      <p:pic>
        <p:nvPicPr>
          <p:cNvPr id="7" name="Graphic 6">
            <a:extLst>
              <a:ext uri="{FF2B5EF4-FFF2-40B4-BE49-F238E27FC236}">
                <a16:creationId xmlns:a16="http://schemas.microsoft.com/office/drawing/2014/main" id="{D01D873E-454B-6266-7E7E-A05436A3205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9" name="Picture 8">
            <a:extLst>
              <a:ext uri="{FF2B5EF4-FFF2-40B4-BE49-F238E27FC236}">
                <a16:creationId xmlns:a16="http://schemas.microsoft.com/office/drawing/2014/main" id="{A7E2BDE8-759D-64FF-72BE-55DC5BFC0FF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5" name="Text Placeholder 11">
            <a:extLst>
              <a:ext uri="{FF2B5EF4-FFF2-40B4-BE49-F238E27FC236}">
                <a16:creationId xmlns:a16="http://schemas.microsoft.com/office/drawing/2014/main" id="{D16ADC4F-DF31-2B59-5F5D-8AAC38937DFF}"/>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1" name="Subtitle 2">
            <a:extLst>
              <a:ext uri="{FF2B5EF4-FFF2-40B4-BE49-F238E27FC236}">
                <a16:creationId xmlns:a16="http://schemas.microsoft.com/office/drawing/2014/main" id="{872045CB-A555-A634-24A1-52AEC12454FF}"/>
              </a:ext>
            </a:extLst>
          </p:cNvPr>
          <p:cNvSpPr>
            <a:spLocks noGrp="1"/>
          </p:cNvSpPr>
          <p:nvPr>
            <p:ph type="subTitle" idx="17"/>
          </p:nvPr>
        </p:nvSpPr>
        <p:spPr>
          <a:xfrm>
            <a:off x="914401" y="2368380"/>
            <a:ext cx="5486400" cy="457200"/>
          </a:xfrm>
        </p:spPr>
        <p:txBody>
          <a:bodyPr lIns="0" tIns="0" rIns="0" bIns="0"/>
          <a:lstStyle>
            <a:lvl1pPr marL="0" indent="0" algn="l">
              <a:buNone/>
              <a:defRPr sz="1800" b="1">
                <a:solidFill>
                  <a:schemeClr val="accent2"/>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sp>
        <p:nvSpPr>
          <p:cNvPr id="2" name="Content Placeholder 2">
            <a:extLst>
              <a:ext uri="{FF2B5EF4-FFF2-40B4-BE49-F238E27FC236}">
                <a16:creationId xmlns:a16="http://schemas.microsoft.com/office/drawing/2014/main" id="{34AB6DD8-4E79-C74D-667B-47F45B6A1286}"/>
              </a:ext>
            </a:extLst>
          </p:cNvPr>
          <p:cNvSpPr>
            <a:spLocks noGrp="1"/>
          </p:cNvSpPr>
          <p:nvPr>
            <p:ph sz="half" idx="1"/>
          </p:nvPr>
        </p:nvSpPr>
        <p:spPr>
          <a:xfrm>
            <a:off x="914401" y="2909362"/>
            <a:ext cx="5486400" cy="4114800"/>
          </a:xfrm>
        </p:spPr>
        <p:txBody>
          <a:bodyPr lIns="0" tIns="0" rIns="0" bIns="0"/>
          <a:lstStyle>
            <a:lvl1pPr>
              <a:lnSpc>
                <a:spcPct val="100000"/>
              </a:lnSpc>
              <a:spcBef>
                <a:spcPts val="600"/>
              </a:spcBef>
              <a:spcAft>
                <a:spcPts val="600"/>
              </a:spcAft>
              <a:defRPr sz="1600"/>
            </a:lvl1pPr>
            <a:lvl2pPr marL="137160" indent="-137160">
              <a:lnSpc>
                <a:spcPct val="100000"/>
              </a:lnSpc>
              <a:spcBef>
                <a:spcPts val="600"/>
              </a:spcBef>
              <a:spcAft>
                <a:spcPts val="600"/>
              </a:spcAft>
              <a:defRPr sz="1600"/>
            </a:lvl2pPr>
            <a:lvl3pPr marL="365760" indent="-137160">
              <a:lnSpc>
                <a:spcPct val="100000"/>
              </a:lnSpc>
              <a:spcBef>
                <a:spcPts val="600"/>
              </a:spcBef>
              <a:spcAft>
                <a:spcPts val="600"/>
              </a:spcAft>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390571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7L - Product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D7E9B06-6638-18CE-DE14-9DF9A4296CB4}"/>
              </a:ext>
            </a:extLst>
          </p:cNvPr>
          <p:cNvSpPr>
            <a:spLocks noGrp="1"/>
          </p:cNvSpPr>
          <p:nvPr>
            <p:ph sz="half" idx="18"/>
          </p:nvPr>
        </p:nvSpPr>
        <p:spPr>
          <a:xfrm>
            <a:off x="914400" y="4280960"/>
            <a:ext cx="4571999" cy="2743201"/>
          </a:xfrm>
        </p:spPr>
        <p:txBody>
          <a:bodyPr lIns="0" tIns="0" rIns="0" bIns="0"/>
          <a:lstStyle>
            <a:lvl1pPr>
              <a:lnSpc>
                <a:spcPct val="100000"/>
              </a:lnSpc>
              <a:spcBef>
                <a:spcPts val="600"/>
              </a:spcBef>
              <a:spcAft>
                <a:spcPts val="600"/>
              </a:spcAft>
              <a:defRPr sz="1800"/>
            </a:lvl1pPr>
            <a:lvl2pPr marL="137160" indent="-137160">
              <a:lnSpc>
                <a:spcPct val="100000"/>
              </a:lnSpc>
              <a:spcBef>
                <a:spcPts val="600"/>
              </a:spcBef>
              <a:spcAft>
                <a:spcPts val="600"/>
              </a:spcAft>
              <a:defRPr sz="1800"/>
            </a:lvl2pPr>
            <a:lvl3pPr marL="365760" indent="-137160">
              <a:lnSpc>
                <a:spcPct val="100000"/>
              </a:lnSpc>
              <a:spcBef>
                <a:spcPts val="600"/>
              </a:spcBef>
              <a:spcAft>
                <a:spcPts val="600"/>
              </a:spcAft>
              <a:defRPr sz="1800"/>
            </a:lvl3pPr>
          </a:lstStyle>
          <a:p>
            <a:pPr lvl="0"/>
            <a:r>
              <a:rPr lang="en-US"/>
              <a:t>Click to edit Master text styles</a:t>
            </a:r>
          </a:p>
          <a:p>
            <a:pPr lvl="1"/>
            <a:r>
              <a:rPr lang="en-US"/>
              <a:t>Second level</a:t>
            </a:r>
          </a:p>
          <a:p>
            <a:pPr lvl="2"/>
            <a:r>
              <a:rPr lang="en-US"/>
              <a:t>Third level</a:t>
            </a:r>
          </a:p>
        </p:txBody>
      </p:sp>
      <p:sp>
        <p:nvSpPr>
          <p:cNvPr id="12" name="Picture Placeholder 2">
            <a:extLst>
              <a:ext uri="{FF2B5EF4-FFF2-40B4-BE49-F238E27FC236}">
                <a16:creationId xmlns:a16="http://schemas.microsoft.com/office/drawing/2014/main" id="{0F188992-E1C5-3312-CF38-75C6C48E0D02}"/>
              </a:ext>
            </a:extLst>
          </p:cNvPr>
          <p:cNvSpPr>
            <a:spLocks noGrp="1"/>
          </p:cNvSpPr>
          <p:nvPr>
            <p:ph type="pic" sz="quarter" idx="16" hasCustomPrompt="1"/>
          </p:nvPr>
        </p:nvSpPr>
        <p:spPr>
          <a:xfrm>
            <a:off x="7470917" y="2304586"/>
            <a:ext cx="6089904" cy="3415681"/>
          </a:xfrm>
          <a:solidFill>
            <a:schemeClr val="bg2">
              <a:lumMod val="95000"/>
            </a:schemeClr>
          </a:solidFill>
        </p:spPr>
        <p:txBody>
          <a:bodyPr anchor="ctr">
            <a:normAutofit/>
          </a:bodyPr>
          <a:lstStyle>
            <a:lvl1pPr algn="ctr">
              <a:defRPr sz="1800">
                <a:solidFill>
                  <a:schemeClr val="tx2"/>
                </a:solidFill>
              </a:defRPr>
            </a:lvl1pPr>
          </a:lstStyle>
          <a:p>
            <a:r>
              <a:rPr lang="en-US" sz="1800"/>
              <a:t>Click to add screen</a:t>
            </a:r>
            <a:endParaRPr lang="en-US"/>
          </a:p>
        </p:txBody>
      </p:sp>
      <p:sp>
        <p:nvSpPr>
          <p:cNvPr id="14" name="Slide Number Placeholder 8">
            <a:extLst>
              <a:ext uri="{FF2B5EF4-FFF2-40B4-BE49-F238E27FC236}">
                <a16:creationId xmlns:a16="http://schemas.microsoft.com/office/drawing/2014/main" id="{E06947AB-61BB-82DA-5280-8760072D6FA7}"/>
              </a:ext>
            </a:extLst>
          </p:cNvPr>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8" name="Title 1">
            <a:extLst>
              <a:ext uri="{FF2B5EF4-FFF2-40B4-BE49-F238E27FC236}">
                <a16:creationId xmlns:a16="http://schemas.microsoft.com/office/drawing/2014/main" id="{5D9ED0EE-98F3-104C-68E0-C7F5EBF22F50}"/>
              </a:ext>
            </a:extLst>
          </p:cNvPr>
          <p:cNvSpPr>
            <a:spLocks noGrp="1"/>
          </p:cNvSpPr>
          <p:nvPr>
            <p:ph type="title" hasCustomPrompt="1"/>
          </p:nvPr>
        </p:nvSpPr>
        <p:spPr>
          <a:xfrm>
            <a:off x="914401" y="914400"/>
            <a:ext cx="5486400" cy="1371600"/>
          </a:xfrm>
          <a:prstGeom prst="rect">
            <a:avLst/>
          </a:prstGeom>
        </p:spPr>
        <p:txBody>
          <a:bodyPr/>
          <a:lstStyle>
            <a:lvl1pPr>
              <a:defRPr>
                <a:solidFill>
                  <a:schemeClr val="tx1"/>
                </a:solidFill>
              </a:defRPr>
            </a:lvl1pPr>
          </a:lstStyle>
          <a:p>
            <a:r>
              <a:rPr lang="en-US"/>
              <a:t>Click to edit master title style</a:t>
            </a:r>
          </a:p>
        </p:txBody>
      </p:sp>
      <p:sp>
        <p:nvSpPr>
          <p:cNvPr id="10" name="Subtitle 2">
            <a:extLst>
              <a:ext uri="{FF2B5EF4-FFF2-40B4-BE49-F238E27FC236}">
                <a16:creationId xmlns:a16="http://schemas.microsoft.com/office/drawing/2014/main" id="{AE99BA7B-5BC3-B6D6-A533-B54982BC6226}"/>
              </a:ext>
            </a:extLst>
          </p:cNvPr>
          <p:cNvSpPr>
            <a:spLocks noGrp="1"/>
          </p:cNvSpPr>
          <p:nvPr>
            <p:ph type="subTitle" idx="17"/>
          </p:nvPr>
        </p:nvSpPr>
        <p:spPr>
          <a:xfrm>
            <a:off x="914401" y="2495550"/>
            <a:ext cx="5486400" cy="685800"/>
          </a:xfrm>
        </p:spPr>
        <p:txBody>
          <a:bodyPr lIns="0" tIns="0" rIns="0" bIns="0"/>
          <a:lstStyle>
            <a:lvl1pPr marL="0" indent="0" algn="l">
              <a:buNone/>
              <a:defRPr sz="2200">
                <a:solidFill>
                  <a:schemeClr val="tx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pic>
        <p:nvPicPr>
          <p:cNvPr id="15" name="Picture 14">
            <a:extLst>
              <a:ext uri="{FF2B5EF4-FFF2-40B4-BE49-F238E27FC236}">
                <a16:creationId xmlns:a16="http://schemas.microsoft.com/office/drawing/2014/main" id="{FDCA2F33-48BB-AB4D-862C-B45E7C568D4B}"/>
              </a:ext>
            </a:extLst>
          </p:cNvPr>
          <p:cNvPicPr>
            <a:picLocks noChangeAspect="1"/>
          </p:cNvPicPr>
          <p:nvPr/>
        </p:nvPicPr>
        <p:blipFill>
          <a:blip r:embed="rId4"/>
          <a:srcRect/>
          <a:stretch/>
        </p:blipFill>
        <p:spPr>
          <a:xfrm>
            <a:off x="6410555" y="2210070"/>
            <a:ext cx="8210627" cy="4190461"/>
          </a:xfrm>
          <a:prstGeom prst="rect">
            <a:avLst/>
          </a:prstGeom>
        </p:spPr>
      </p:pic>
      <p:pic>
        <p:nvPicPr>
          <p:cNvPr id="7" name="Graphic 6">
            <a:extLst>
              <a:ext uri="{FF2B5EF4-FFF2-40B4-BE49-F238E27FC236}">
                <a16:creationId xmlns:a16="http://schemas.microsoft.com/office/drawing/2014/main" id="{D37BDED4-AD15-054E-B8A8-32F40D50785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 y="7772401"/>
            <a:ext cx="14630368" cy="457199"/>
          </a:xfrm>
          <a:prstGeom prst="rect">
            <a:avLst/>
          </a:prstGeom>
        </p:spPr>
      </p:pic>
      <p:pic>
        <p:nvPicPr>
          <p:cNvPr id="9" name="Picture 8">
            <a:extLst>
              <a:ext uri="{FF2B5EF4-FFF2-40B4-BE49-F238E27FC236}">
                <a16:creationId xmlns:a16="http://schemas.microsoft.com/office/drawing/2014/main" id="{75E0EC1D-B136-ED9D-B2A2-E9BC66870D5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C08D109F-9DE4-4AAF-295D-B11601E93FCF}"/>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Tree>
    <p:extLst>
      <p:ext uri="{BB962C8B-B14F-4D97-AF65-F5344CB8AC3E}">
        <p14:creationId xmlns:p14="http://schemas.microsoft.com/office/powerpoint/2010/main" val="36111624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8L - Product 4">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12" name="Picture Placeholder 2">
            <a:extLst>
              <a:ext uri="{FF2B5EF4-FFF2-40B4-BE49-F238E27FC236}">
                <a16:creationId xmlns:a16="http://schemas.microsoft.com/office/drawing/2014/main" id="{0F188992-E1C5-3312-CF38-75C6C48E0D02}"/>
              </a:ext>
            </a:extLst>
          </p:cNvPr>
          <p:cNvSpPr>
            <a:spLocks noGrp="1"/>
          </p:cNvSpPr>
          <p:nvPr>
            <p:ph type="pic" sz="quarter" idx="16" hasCustomPrompt="1"/>
          </p:nvPr>
        </p:nvSpPr>
        <p:spPr>
          <a:xfrm>
            <a:off x="7539228" y="2125976"/>
            <a:ext cx="5943600" cy="3688671"/>
          </a:xfrm>
          <a:solidFill>
            <a:schemeClr val="bg2">
              <a:lumMod val="95000"/>
            </a:schemeClr>
          </a:solidFill>
        </p:spPr>
        <p:txBody>
          <a:bodyPr anchor="ctr">
            <a:normAutofit/>
          </a:bodyPr>
          <a:lstStyle>
            <a:lvl1pPr algn="ctr">
              <a:defRPr sz="1800">
                <a:solidFill>
                  <a:schemeClr val="tx2"/>
                </a:solidFill>
              </a:defRPr>
            </a:lvl1pPr>
          </a:lstStyle>
          <a:p>
            <a:r>
              <a:rPr lang="en-US" sz="1800"/>
              <a:t>Click to add screen</a:t>
            </a:r>
            <a:endParaRPr lang="en-US"/>
          </a:p>
        </p:txBody>
      </p:sp>
      <p:sp>
        <p:nvSpPr>
          <p:cNvPr id="7" name="Title 1">
            <a:extLst>
              <a:ext uri="{FF2B5EF4-FFF2-40B4-BE49-F238E27FC236}">
                <a16:creationId xmlns:a16="http://schemas.microsoft.com/office/drawing/2014/main" id="{398E3CA5-8B82-2613-626A-A2886B9F7575}"/>
              </a:ext>
            </a:extLst>
          </p:cNvPr>
          <p:cNvSpPr>
            <a:spLocks noGrp="1"/>
          </p:cNvSpPr>
          <p:nvPr>
            <p:ph type="title" hasCustomPrompt="1"/>
          </p:nvPr>
        </p:nvSpPr>
        <p:spPr>
          <a:xfrm>
            <a:off x="914401" y="914400"/>
            <a:ext cx="5486400" cy="1371600"/>
          </a:xfrm>
          <a:prstGeom prst="rect">
            <a:avLst/>
          </a:prstGeom>
        </p:spPr>
        <p:txBody>
          <a:bodyPr/>
          <a:lstStyle>
            <a:lvl1pPr>
              <a:defRPr>
                <a:solidFill>
                  <a:schemeClr val="tx1"/>
                </a:solidFill>
              </a:defRPr>
            </a:lvl1pPr>
          </a:lstStyle>
          <a:p>
            <a:r>
              <a:rPr lang="en-US"/>
              <a:t>Click to edit master title style</a:t>
            </a:r>
          </a:p>
        </p:txBody>
      </p:sp>
      <p:sp>
        <p:nvSpPr>
          <p:cNvPr id="10" name="Subtitle 2">
            <a:extLst>
              <a:ext uri="{FF2B5EF4-FFF2-40B4-BE49-F238E27FC236}">
                <a16:creationId xmlns:a16="http://schemas.microsoft.com/office/drawing/2014/main" id="{C54A1BB9-A365-2D43-8BA7-78C00F930BF4}"/>
              </a:ext>
            </a:extLst>
          </p:cNvPr>
          <p:cNvSpPr>
            <a:spLocks noGrp="1"/>
          </p:cNvSpPr>
          <p:nvPr>
            <p:ph type="subTitle" idx="17"/>
          </p:nvPr>
        </p:nvSpPr>
        <p:spPr>
          <a:xfrm>
            <a:off x="914401" y="2495550"/>
            <a:ext cx="5486400" cy="685800"/>
          </a:xfrm>
        </p:spPr>
        <p:txBody>
          <a:bodyPr lIns="0" tIns="0" rIns="0" bIns="0"/>
          <a:lstStyle>
            <a:lvl1pPr marL="0" indent="0" algn="l">
              <a:buNone/>
              <a:defRPr sz="2200">
                <a:solidFill>
                  <a:schemeClr val="tx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pic>
        <p:nvPicPr>
          <p:cNvPr id="15" name="Picture 14">
            <a:extLst>
              <a:ext uri="{FF2B5EF4-FFF2-40B4-BE49-F238E27FC236}">
                <a16:creationId xmlns:a16="http://schemas.microsoft.com/office/drawing/2014/main" id="{AF39D817-0FF6-1D8E-3F07-5B5A7BCD3712}"/>
              </a:ext>
            </a:extLst>
          </p:cNvPr>
          <p:cNvPicPr>
            <a:picLocks noChangeAspect="1"/>
          </p:cNvPicPr>
          <p:nvPr/>
        </p:nvPicPr>
        <p:blipFill>
          <a:blip r:embed="rId4"/>
          <a:srcRect/>
          <a:stretch/>
        </p:blipFill>
        <p:spPr>
          <a:xfrm>
            <a:off x="6255204" y="1835780"/>
            <a:ext cx="8518478" cy="4617720"/>
          </a:xfrm>
          <a:prstGeom prst="rect">
            <a:avLst/>
          </a:prstGeom>
        </p:spPr>
      </p:pic>
      <p:pic>
        <p:nvPicPr>
          <p:cNvPr id="11" name="Graphic 10">
            <a:extLst>
              <a:ext uri="{FF2B5EF4-FFF2-40B4-BE49-F238E27FC236}">
                <a16:creationId xmlns:a16="http://schemas.microsoft.com/office/drawing/2014/main" id="{7F8B3D6E-73A8-5D7F-0D8F-0351001886A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 y="7772401"/>
            <a:ext cx="14630368" cy="457199"/>
          </a:xfrm>
          <a:prstGeom prst="rect">
            <a:avLst/>
          </a:prstGeom>
        </p:spPr>
      </p:pic>
      <p:pic>
        <p:nvPicPr>
          <p:cNvPr id="16" name="Picture 8">
            <a:extLst>
              <a:ext uri="{FF2B5EF4-FFF2-40B4-BE49-F238E27FC236}">
                <a16:creationId xmlns:a16="http://schemas.microsoft.com/office/drawing/2014/main" id="{C98017B7-F8B7-2624-9A66-26FDF3D7C7F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27920897-F6E1-EB35-F635-06594E4DC341}"/>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6" name="Content Placeholder 2">
            <a:extLst>
              <a:ext uri="{FF2B5EF4-FFF2-40B4-BE49-F238E27FC236}">
                <a16:creationId xmlns:a16="http://schemas.microsoft.com/office/drawing/2014/main" id="{4C22B30C-A6A8-3A73-350C-4C6C2B624DB2}"/>
              </a:ext>
            </a:extLst>
          </p:cNvPr>
          <p:cNvSpPr>
            <a:spLocks noGrp="1"/>
          </p:cNvSpPr>
          <p:nvPr>
            <p:ph sz="half" idx="18"/>
          </p:nvPr>
        </p:nvSpPr>
        <p:spPr>
          <a:xfrm>
            <a:off x="914400" y="4280960"/>
            <a:ext cx="4571999" cy="2743201"/>
          </a:xfrm>
        </p:spPr>
        <p:txBody>
          <a:bodyPr lIns="0" tIns="0" rIns="0" bIns="0"/>
          <a:lstStyle>
            <a:lvl1pPr>
              <a:lnSpc>
                <a:spcPct val="100000"/>
              </a:lnSpc>
              <a:spcBef>
                <a:spcPts val="600"/>
              </a:spcBef>
              <a:spcAft>
                <a:spcPts val="600"/>
              </a:spcAft>
              <a:defRPr sz="1800"/>
            </a:lvl1pPr>
            <a:lvl2pPr marL="137160" indent="-137160">
              <a:lnSpc>
                <a:spcPct val="100000"/>
              </a:lnSpc>
              <a:spcBef>
                <a:spcPts val="600"/>
              </a:spcBef>
              <a:spcAft>
                <a:spcPts val="600"/>
              </a:spcAft>
              <a:defRPr sz="1800"/>
            </a:lvl2pPr>
            <a:lvl3pPr marL="365760" indent="-137160">
              <a:lnSpc>
                <a:spcPct val="100000"/>
              </a:lnSpc>
              <a:spcBef>
                <a:spcPts val="600"/>
              </a:spcBef>
              <a:spcAft>
                <a:spcPts val="600"/>
              </a:spcAft>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994640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9L - Product 5">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0F188992-E1C5-3312-CF38-75C6C48E0D02}"/>
              </a:ext>
            </a:extLst>
          </p:cNvPr>
          <p:cNvSpPr>
            <a:spLocks noGrp="1"/>
          </p:cNvSpPr>
          <p:nvPr>
            <p:ph type="pic" sz="quarter" idx="16" hasCustomPrompt="1"/>
          </p:nvPr>
        </p:nvSpPr>
        <p:spPr>
          <a:xfrm>
            <a:off x="7402066" y="2039563"/>
            <a:ext cx="6233104" cy="3516147"/>
          </a:xfrm>
          <a:solidFill>
            <a:schemeClr val="bg2">
              <a:lumMod val="95000"/>
            </a:schemeClr>
          </a:solidFill>
        </p:spPr>
        <p:txBody>
          <a:bodyPr anchor="ctr">
            <a:normAutofit/>
          </a:bodyPr>
          <a:lstStyle>
            <a:lvl1pPr algn="ctr">
              <a:defRPr sz="1800">
                <a:solidFill>
                  <a:schemeClr val="tx2"/>
                </a:solidFill>
              </a:defRPr>
            </a:lvl1pPr>
          </a:lstStyle>
          <a:p>
            <a:r>
              <a:rPr lang="en-US" sz="1800"/>
              <a:t>Click to add screen</a:t>
            </a:r>
            <a:endParaRPr lang="en-US"/>
          </a:p>
        </p:txBody>
      </p:sp>
      <p:sp>
        <p:nvSpPr>
          <p:cNvPr id="15" name="Slide Number Placeholder 8">
            <a:extLst>
              <a:ext uri="{FF2B5EF4-FFF2-40B4-BE49-F238E27FC236}">
                <a16:creationId xmlns:a16="http://schemas.microsoft.com/office/drawing/2014/main" id="{F668BED3-953B-1C3F-39F5-AE78ABE76408}"/>
              </a:ext>
            </a:extLst>
          </p:cNvPr>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7" name="Title 1">
            <a:extLst>
              <a:ext uri="{FF2B5EF4-FFF2-40B4-BE49-F238E27FC236}">
                <a16:creationId xmlns:a16="http://schemas.microsoft.com/office/drawing/2014/main" id="{D034C952-4824-FD7E-DF05-C6737A7CF48D}"/>
              </a:ext>
            </a:extLst>
          </p:cNvPr>
          <p:cNvSpPr>
            <a:spLocks noGrp="1"/>
          </p:cNvSpPr>
          <p:nvPr>
            <p:ph type="title" hasCustomPrompt="1"/>
          </p:nvPr>
        </p:nvSpPr>
        <p:spPr>
          <a:xfrm>
            <a:off x="914401" y="914400"/>
            <a:ext cx="5486400" cy="1371600"/>
          </a:xfrm>
          <a:prstGeom prst="rect">
            <a:avLst/>
          </a:prstGeom>
        </p:spPr>
        <p:txBody>
          <a:bodyPr/>
          <a:lstStyle>
            <a:lvl1pPr>
              <a:defRPr>
                <a:solidFill>
                  <a:schemeClr val="tx1"/>
                </a:solidFill>
              </a:defRPr>
            </a:lvl1pPr>
          </a:lstStyle>
          <a:p>
            <a:r>
              <a:rPr lang="en-US"/>
              <a:t>Click to edit master title style</a:t>
            </a:r>
          </a:p>
        </p:txBody>
      </p:sp>
      <p:sp>
        <p:nvSpPr>
          <p:cNvPr id="9" name="Subtitle 2">
            <a:extLst>
              <a:ext uri="{FF2B5EF4-FFF2-40B4-BE49-F238E27FC236}">
                <a16:creationId xmlns:a16="http://schemas.microsoft.com/office/drawing/2014/main" id="{CE66E257-74F8-5390-9DA7-3AB23DEE0CF7}"/>
              </a:ext>
            </a:extLst>
          </p:cNvPr>
          <p:cNvSpPr>
            <a:spLocks noGrp="1"/>
          </p:cNvSpPr>
          <p:nvPr>
            <p:ph type="subTitle" idx="17"/>
          </p:nvPr>
        </p:nvSpPr>
        <p:spPr>
          <a:xfrm>
            <a:off x="914401" y="2495550"/>
            <a:ext cx="5486400" cy="685800"/>
          </a:xfrm>
        </p:spPr>
        <p:txBody>
          <a:bodyPr lIns="0" tIns="0" rIns="0" bIns="0"/>
          <a:lstStyle>
            <a:lvl1pPr marL="0" indent="0" algn="l">
              <a:buNone/>
              <a:defRPr sz="2200">
                <a:solidFill>
                  <a:schemeClr val="tx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pic>
        <p:nvPicPr>
          <p:cNvPr id="13" name="Picture 12">
            <a:extLst>
              <a:ext uri="{FF2B5EF4-FFF2-40B4-BE49-F238E27FC236}">
                <a16:creationId xmlns:a16="http://schemas.microsoft.com/office/drawing/2014/main" id="{77ED41BD-5021-214A-BD58-95C92B683A1C}"/>
              </a:ext>
            </a:extLst>
          </p:cNvPr>
          <p:cNvPicPr>
            <a:picLocks noChangeAspect="1"/>
          </p:cNvPicPr>
          <p:nvPr/>
        </p:nvPicPr>
        <p:blipFill>
          <a:blip r:embed="rId4"/>
          <a:srcRect/>
          <a:stretch/>
        </p:blipFill>
        <p:spPr>
          <a:xfrm>
            <a:off x="7315199" y="1898959"/>
            <a:ext cx="6398821" cy="5112962"/>
          </a:xfrm>
          <a:prstGeom prst="rect">
            <a:avLst/>
          </a:prstGeom>
        </p:spPr>
      </p:pic>
      <p:pic>
        <p:nvPicPr>
          <p:cNvPr id="6" name="Graphic 5">
            <a:extLst>
              <a:ext uri="{FF2B5EF4-FFF2-40B4-BE49-F238E27FC236}">
                <a16:creationId xmlns:a16="http://schemas.microsoft.com/office/drawing/2014/main" id="{21997FAE-01D5-FADD-6EE0-C009CD06005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 y="7772401"/>
            <a:ext cx="14630368" cy="457199"/>
          </a:xfrm>
          <a:prstGeom prst="rect">
            <a:avLst/>
          </a:prstGeom>
        </p:spPr>
      </p:pic>
      <p:pic>
        <p:nvPicPr>
          <p:cNvPr id="8" name="Picture 8">
            <a:extLst>
              <a:ext uri="{FF2B5EF4-FFF2-40B4-BE49-F238E27FC236}">
                <a16:creationId xmlns:a16="http://schemas.microsoft.com/office/drawing/2014/main" id="{0DC0508F-960A-94FE-EB82-97D0D9850C1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93945" y="7889135"/>
            <a:ext cx="752205" cy="224538"/>
          </a:xfrm>
          <a:prstGeom prst="rect">
            <a:avLst/>
          </a:prstGeom>
        </p:spPr>
      </p:pic>
      <p:sp>
        <p:nvSpPr>
          <p:cNvPr id="4" name="Text Placeholder 11">
            <a:extLst>
              <a:ext uri="{FF2B5EF4-FFF2-40B4-BE49-F238E27FC236}">
                <a16:creationId xmlns:a16="http://schemas.microsoft.com/office/drawing/2014/main" id="{5627437D-B47A-6155-AC18-32A3751529B4}"/>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0" name="Content Placeholder 2">
            <a:extLst>
              <a:ext uri="{FF2B5EF4-FFF2-40B4-BE49-F238E27FC236}">
                <a16:creationId xmlns:a16="http://schemas.microsoft.com/office/drawing/2014/main" id="{2EF265DF-009D-D7C2-E82A-928CECC5212E}"/>
              </a:ext>
            </a:extLst>
          </p:cNvPr>
          <p:cNvSpPr>
            <a:spLocks noGrp="1"/>
          </p:cNvSpPr>
          <p:nvPr>
            <p:ph sz="half" idx="18"/>
          </p:nvPr>
        </p:nvSpPr>
        <p:spPr>
          <a:xfrm>
            <a:off x="914400" y="4280960"/>
            <a:ext cx="4571999" cy="2743201"/>
          </a:xfrm>
        </p:spPr>
        <p:txBody>
          <a:bodyPr lIns="0" tIns="0" rIns="0" bIns="0"/>
          <a:lstStyle>
            <a:lvl1pPr>
              <a:lnSpc>
                <a:spcPct val="100000"/>
              </a:lnSpc>
              <a:spcBef>
                <a:spcPts val="600"/>
              </a:spcBef>
              <a:spcAft>
                <a:spcPts val="600"/>
              </a:spcAft>
              <a:defRPr sz="1800"/>
            </a:lvl1pPr>
            <a:lvl2pPr marL="137160" indent="-137160">
              <a:lnSpc>
                <a:spcPct val="100000"/>
              </a:lnSpc>
              <a:spcBef>
                <a:spcPts val="600"/>
              </a:spcBef>
              <a:spcAft>
                <a:spcPts val="600"/>
              </a:spcAft>
              <a:defRPr sz="1800"/>
            </a:lvl2pPr>
            <a:lvl3pPr marL="365760" indent="-137160">
              <a:lnSpc>
                <a:spcPct val="100000"/>
              </a:lnSpc>
              <a:spcBef>
                <a:spcPts val="600"/>
              </a:spcBef>
              <a:spcAft>
                <a:spcPts val="600"/>
              </a:spcAft>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65310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D - Title Only">
    <p:bg>
      <p:bgPr>
        <a:gradFill>
          <a:gsLst>
            <a:gs pos="24000">
              <a:srgbClr val="001421"/>
            </a:gs>
            <a:gs pos="99000">
              <a:srgbClr val="00263E"/>
            </a:gs>
          </a:gsLst>
          <a:lin ang="156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914400"/>
            <a:ext cx="11887200" cy="457200"/>
          </a:xfrm>
          <a:prstGeom prst="rect">
            <a:avLst/>
          </a:prstGeom>
        </p:spPr>
        <p:txBody>
          <a:bodyPr/>
          <a:lstStyle>
            <a:lvl1pPr>
              <a:defRPr spc="0" baseline="0"/>
            </a:lvl1pPr>
          </a:lstStyle>
          <a:p>
            <a:r>
              <a:rPr lang="en-US"/>
              <a:t>Click to edit master title style</a:t>
            </a:r>
          </a:p>
        </p:txBody>
      </p:sp>
      <p:sp>
        <p:nvSpPr>
          <p:cNvPr id="12" name="Slide Number Placeholder 5">
            <a:extLst>
              <a:ext uri="{FF2B5EF4-FFF2-40B4-BE49-F238E27FC236}">
                <a16:creationId xmlns:a16="http://schemas.microsoft.com/office/drawing/2014/main" id="{0852D47E-A40F-A8F4-A69E-933363FE82C8}"/>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6" name="Text Placeholder 11">
            <a:extLst>
              <a:ext uri="{FF2B5EF4-FFF2-40B4-BE49-F238E27FC236}">
                <a16:creationId xmlns:a16="http://schemas.microsoft.com/office/drawing/2014/main" id="{EED35CEA-CD3C-7CD0-1616-E4F70E1E62EF}"/>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pic>
        <p:nvPicPr>
          <p:cNvPr id="8" name="Graphic 7">
            <a:extLst>
              <a:ext uri="{FF2B5EF4-FFF2-40B4-BE49-F238E27FC236}">
                <a16:creationId xmlns:a16="http://schemas.microsoft.com/office/drawing/2014/main" id="{A9C65454-ECCF-72C3-896E-A94655AAF5E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9" name="Picture 8">
            <a:extLst>
              <a:ext uri="{FF2B5EF4-FFF2-40B4-BE49-F238E27FC236}">
                <a16:creationId xmlns:a16="http://schemas.microsoft.com/office/drawing/2014/main" id="{3CCA4524-8F09-200A-70EC-D926C324BD1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8022890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40L - Product 6">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0F188992-E1C5-3312-CF38-75C6C48E0D02}"/>
              </a:ext>
            </a:extLst>
          </p:cNvPr>
          <p:cNvSpPr>
            <a:spLocks noGrp="1"/>
          </p:cNvSpPr>
          <p:nvPr>
            <p:ph type="pic" sz="quarter" idx="16" hasCustomPrompt="1"/>
          </p:nvPr>
        </p:nvSpPr>
        <p:spPr>
          <a:xfrm>
            <a:off x="7592438" y="2137090"/>
            <a:ext cx="5874180" cy="3315975"/>
          </a:xfrm>
          <a:solidFill>
            <a:schemeClr val="bg2">
              <a:lumMod val="95000"/>
            </a:schemeClr>
          </a:solidFill>
        </p:spPr>
        <p:txBody>
          <a:bodyPr anchor="ctr">
            <a:normAutofit/>
          </a:bodyPr>
          <a:lstStyle>
            <a:lvl1pPr algn="ctr">
              <a:defRPr sz="1800">
                <a:solidFill>
                  <a:schemeClr val="tx2"/>
                </a:solidFill>
              </a:defRPr>
            </a:lvl1pPr>
          </a:lstStyle>
          <a:p>
            <a:r>
              <a:rPr lang="en-US" sz="1800"/>
              <a:t>Click to add screen</a:t>
            </a:r>
            <a:endParaRPr lang="en-US"/>
          </a:p>
        </p:txBody>
      </p:sp>
      <p:sp>
        <p:nvSpPr>
          <p:cNvPr id="15" name="Slide Number Placeholder 8">
            <a:extLst>
              <a:ext uri="{FF2B5EF4-FFF2-40B4-BE49-F238E27FC236}">
                <a16:creationId xmlns:a16="http://schemas.microsoft.com/office/drawing/2014/main" id="{85B4D1A3-4AE1-13B7-AB72-0A586F25574E}"/>
              </a:ext>
            </a:extLst>
          </p:cNvPr>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6" name="Title 1">
            <a:extLst>
              <a:ext uri="{FF2B5EF4-FFF2-40B4-BE49-F238E27FC236}">
                <a16:creationId xmlns:a16="http://schemas.microsoft.com/office/drawing/2014/main" id="{E2FED9E7-85B3-4268-C553-4AA4C78F83E7}"/>
              </a:ext>
            </a:extLst>
          </p:cNvPr>
          <p:cNvSpPr>
            <a:spLocks noGrp="1"/>
          </p:cNvSpPr>
          <p:nvPr>
            <p:ph type="title" hasCustomPrompt="1"/>
          </p:nvPr>
        </p:nvSpPr>
        <p:spPr>
          <a:xfrm>
            <a:off x="914401" y="914400"/>
            <a:ext cx="5486400" cy="1371600"/>
          </a:xfrm>
          <a:prstGeom prst="rect">
            <a:avLst/>
          </a:prstGeom>
        </p:spPr>
        <p:txBody>
          <a:bodyPr/>
          <a:lstStyle>
            <a:lvl1pPr>
              <a:defRPr>
                <a:solidFill>
                  <a:schemeClr val="tx1"/>
                </a:solidFill>
              </a:defRPr>
            </a:lvl1pPr>
          </a:lstStyle>
          <a:p>
            <a:r>
              <a:rPr lang="en-US"/>
              <a:t>Click to edit master title style</a:t>
            </a:r>
          </a:p>
        </p:txBody>
      </p:sp>
      <p:sp>
        <p:nvSpPr>
          <p:cNvPr id="8" name="Subtitle 2">
            <a:extLst>
              <a:ext uri="{FF2B5EF4-FFF2-40B4-BE49-F238E27FC236}">
                <a16:creationId xmlns:a16="http://schemas.microsoft.com/office/drawing/2014/main" id="{934B820F-E162-5650-A929-4AA8ADE6D519}"/>
              </a:ext>
            </a:extLst>
          </p:cNvPr>
          <p:cNvSpPr>
            <a:spLocks noGrp="1"/>
          </p:cNvSpPr>
          <p:nvPr>
            <p:ph type="subTitle" idx="17"/>
          </p:nvPr>
        </p:nvSpPr>
        <p:spPr>
          <a:xfrm>
            <a:off x="914401" y="2495550"/>
            <a:ext cx="5486400" cy="685800"/>
          </a:xfrm>
        </p:spPr>
        <p:txBody>
          <a:bodyPr lIns="0" tIns="0" rIns="0" bIns="0"/>
          <a:lstStyle>
            <a:lvl1pPr marL="0" indent="0" algn="l">
              <a:buNone/>
              <a:defRPr sz="2200">
                <a:solidFill>
                  <a:schemeClr val="tx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pic>
        <p:nvPicPr>
          <p:cNvPr id="16" name="Picture 15">
            <a:extLst>
              <a:ext uri="{FF2B5EF4-FFF2-40B4-BE49-F238E27FC236}">
                <a16:creationId xmlns:a16="http://schemas.microsoft.com/office/drawing/2014/main" id="{A11E3403-BE38-6782-2645-85ADF9DA4360}"/>
              </a:ext>
            </a:extLst>
          </p:cNvPr>
          <p:cNvPicPr>
            <a:picLocks noChangeAspect="1"/>
          </p:cNvPicPr>
          <p:nvPr/>
        </p:nvPicPr>
        <p:blipFill>
          <a:blip r:embed="rId4"/>
          <a:srcRect/>
          <a:stretch/>
        </p:blipFill>
        <p:spPr>
          <a:xfrm>
            <a:off x="5675408" y="1227575"/>
            <a:ext cx="9729509" cy="6587689"/>
          </a:xfrm>
          <a:prstGeom prst="rect">
            <a:avLst/>
          </a:prstGeom>
        </p:spPr>
      </p:pic>
      <p:pic>
        <p:nvPicPr>
          <p:cNvPr id="7" name="Graphic 6">
            <a:extLst>
              <a:ext uri="{FF2B5EF4-FFF2-40B4-BE49-F238E27FC236}">
                <a16:creationId xmlns:a16="http://schemas.microsoft.com/office/drawing/2014/main" id="{D5B6BE81-6594-3FFA-A742-221E443C3D8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 y="7772401"/>
            <a:ext cx="14630368" cy="457199"/>
          </a:xfrm>
          <a:prstGeom prst="rect">
            <a:avLst/>
          </a:prstGeom>
        </p:spPr>
      </p:pic>
      <p:pic>
        <p:nvPicPr>
          <p:cNvPr id="9" name="Picture 8">
            <a:extLst>
              <a:ext uri="{FF2B5EF4-FFF2-40B4-BE49-F238E27FC236}">
                <a16:creationId xmlns:a16="http://schemas.microsoft.com/office/drawing/2014/main" id="{D091E33F-3127-D389-B713-0D043D11B2B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93945" y="7889135"/>
            <a:ext cx="752205" cy="224538"/>
          </a:xfrm>
          <a:prstGeom prst="rect">
            <a:avLst/>
          </a:prstGeom>
        </p:spPr>
      </p:pic>
      <p:sp>
        <p:nvSpPr>
          <p:cNvPr id="4" name="Text Placeholder 11">
            <a:extLst>
              <a:ext uri="{FF2B5EF4-FFF2-40B4-BE49-F238E27FC236}">
                <a16:creationId xmlns:a16="http://schemas.microsoft.com/office/drawing/2014/main" id="{4DD1A572-C403-A5A8-38A6-9FDE7C59DAFA}"/>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0" name="Content Placeholder 2">
            <a:extLst>
              <a:ext uri="{FF2B5EF4-FFF2-40B4-BE49-F238E27FC236}">
                <a16:creationId xmlns:a16="http://schemas.microsoft.com/office/drawing/2014/main" id="{FDEC4625-CD4E-0E50-F723-22425E414751}"/>
              </a:ext>
            </a:extLst>
          </p:cNvPr>
          <p:cNvSpPr>
            <a:spLocks noGrp="1"/>
          </p:cNvSpPr>
          <p:nvPr>
            <p:ph sz="half" idx="18"/>
          </p:nvPr>
        </p:nvSpPr>
        <p:spPr>
          <a:xfrm>
            <a:off x="914400" y="4280960"/>
            <a:ext cx="4571999" cy="2743201"/>
          </a:xfrm>
        </p:spPr>
        <p:txBody>
          <a:bodyPr lIns="0" tIns="0" rIns="0" bIns="0"/>
          <a:lstStyle>
            <a:lvl1pPr>
              <a:lnSpc>
                <a:spcPct val="100000"/>
              </a:lnSpc>
              <a:spcBef>
                <a:spcPts val="600"/>
              </a:spcBef>
              <a:spcAft>
                <a:spcPts val="600"/>
              </a:spcAft>
              <a:defRPr sz="1800"/>
            </a:lvl1pPr>
            <a:lvl2pPr marL="137160" indent="-137160">
              <a:lnSpc>
                <a:spcPct val="100000"/>
              </a:lnSpc>
              <a:spcBef>
                <a:spcPts val="600"/>
              </a:spcBef>
              <a:spcAft>
                <a:spcPts val="600"/>
              </a:spcAft>
              <a:defRPr sz="1800"/>
            </a:lvl2pPr>
            <a:lvl3pPr marL="365760" indent="-137160">
              <a:lnSpc>
                <a:spcPct val="100000"/>
              </a:lnSpc>
              <a:spcBef>
                <a:spcPts val="600"/>
              </a:spcBef>
              <a:spcAft>
                <a:spcPts val="600"/>
              </a:spcAft>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742979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41L - Horizontal Timeline - 5 Events">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D15DE8-B48D-3F96-18AC-AFB87B967C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818328"/>
            <a:ext cx="14630400" cy="3678544"/>
          </a:xfrm>
          <a:prstGeom prst="rect">
            <a:avLst/>
          </a:prstGeom>
        </p:spPr>
      </p:pic>
      <p:sp>
        <p:nvSpPr>
          <p:cNvPr id="9" name="Slide Number Placeholder 8"/>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16" name="Text Placeholder 9">
            <a:extLst>
              <a:ext uri="{FF2B5EF4-FFF2-40B4-BE49-F238E27FC236}">
                <a16:creationId xmlns:a16="http://schemas.microsoft.com/office/drawing/2014/main" id="{C20C6890-A6C8-8E24-7EB8-278F6876DE26}"/>
              </a:ext>
            </a:extLst>
          </p:cNvPr>
          <p:cNvSpPr>
            <a:spLocks noGrp="1"/>
          </p:cNvSpPr>
          <p:nvPr>
            <p:ph type="body" sz="quarter" idx="20" hasCustomPrompt="1"/>
          </p:nvPr>
        </p:nvSpPr>
        <p:spPr>
          <a:xfrm>
            <a:off x="914399" y="4958961"/>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17" name="Text Placeholder 9">
            <a:extLst>
              <a:ext uri="{FF2B5EF4-FFF2-40B4-BE49-F238E27FC236}">
                <a16:creationId xmlns:a16="http://schemas.microsoft.com/office/drawing/2014/main" id="{F63ACF79-BABC-04B9-6FFA-DB7AC33BBA2D}"/>
              </a:ext>
            </a:extLst>
          </p:cNvPr>
          <p:cNvSpPr>
            <a:spLocks noGrp="1"/>
          </p:cNvSpPr>
          <p:nvPr>
            <p:ph type="body" sz="quarter" idx="21" hasCustomPrompt="1"/>
          </p:nvPr>
        </p:nvSpPr>
        <p:spPr>
          <a:xfrm>
            <a:off x="3657598" y="4049073"/>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19" name="Text Placeholder 9">
            <a:extLst>
              <a:ext uri="{FF2B5EF4-FFF2-40B4-BE49-F238E27FC236}">
                <a16:creationId xmlns:a16="http://schemas.microsoft.com/office/drawing/2014/main" id="{FEE5CEC1-5DB9-43B4-7ED3-0D633A61DA24}"/>
              </a:ext>
            </a:extLst>
          </p:cNvPr>
          <p:cNvSpPr>
            <a:spLocks noGrp="1"/>
          </p:cNvSpPr>
          <p:nvPr>
            <p:ph type="body" sz="quarter" idx="22" hasCustomPrompt="1"/>
          </p:nvPr>
        </p:nvSpPr>
        <p:spPr>
          <a:xfrm>
            <a:off x="6400801" y="3124201"/>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22" name="Text Placeholder 9">
            <a:extLst>
              <a:ext uri="{FF2B5EF4-FFF2-40B4-BE49-F238E27FC236}">
                <a16:creationId xmlns:a16="http://schemas.microsoft.com/office/drawing/2014/main" id="{7114F03F-C8D6-B52A-8FB9-873CA2F2DF3E}"/>
              </a:ext>
            </a:extLst>
          </p:cNvPr>
          <p:cNvSpPr>
            <a:spLocks noGrp="1"/>
          </p:cNvSpPr>
          <p:nvPr>
            <p:ph type="body" sz="quarter" idx="23" hasCustomPrompt="1"/>
          </p:nvPr>
        </p:nvSpPr>
        <p:spPr>
          <a:xfrm>
            <a:off x="9144001" y="2216727"/>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23" name="Text Placeholder 9">
            <a:extLst>
              <a:ext uri="{FF2B5EF4-FFF2-40B4-BE49-F238E27FC236}">
                <a16:creationId xmlns:a16="http://schemas.microsoft.com/office/drawing/2014/main" id="{58F9AB24-AF5F-BCA0-1BB9-55FFBD1251F5}"/>
              </a:ext>
            </a:extLst>
          </p:cNvPr>
          <p:cNvSpPr>
            <a:spLocks noGrp="1"/>
          </p:cNvSpPr>
          <p:nvPr>
            <p:ph type="body" sz="quarter" idx="24" hasCustomPrompt="1"/>
          </p:nvPr>
        </p:nvSpPr>
        <p:spPr>
          <a:xfrm>
            <a:off x="11887203" y="1291855"/>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5" name="Title 1">
            <a:extLst>
              <a:ext uri="{FF2B5EF4-FFF2-40B4-BE49-F238E27FC236}">
                <a16:creationId xmlns:a16="http://schemas.microsoft.com/office/drawing/2014/main" id="{F5DAE7C9-06F1-7A63-5A30-FE36C1B2DCD8}"/>
              </a:ext>
            </a:extLst>
          </p:cNvPr>
          <p:cNvSpPr>
            <a:spLocks noGrp="1"/>
          </p:cNvSpPr>
          <p:nvPr>
            <p:ph type="title" hasCustomPrompt="1"/>
          </p:nvPr>
        </p:nvSpPr>
        <p:spPr>
          <a:xfrm>
            <a:off x="914400" y="914400"/>
            <a:ext cx="6400800" cy="914400"/>
          </a:xfrm>
          <a:prstGeom prst="rect">
            <a:avLst/>
          </a:prstGeom>
        </p:spPr>
        <p:txBody>
          <a:bodyPr/>
          <a:lstStyle>
            <a:lvl1pPr>
              <a:defRPr>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E765649-E680-D704-BD25-B32FB4350321}"/>
              </a:ext>
            </a:extLst>
          </p:cNvPr>
          <p:cNvSpPr>
            <a:spLocks noGrp="1"/>
          </p:cNvSpPr>
          <p:nvPr>
            <p:ph type="subTitle" idx="25"/>
          </p:nvPr>
        </p:nvSpPr>
        <p:spPr>
          <a:xfrm>
            <a:off x="914400" y="1918692"/>
            <a:ext cx="4572000" cy="914400"/>
          </a:xfrm>
        </p:spPr>
        <p:txBody>
          <a:bodyPr lIns="0" tIns="0" rIns="0" bIns="0"/>
          <a:lstStyle>
            <a:lvl1pPr marL="0" indent="0" algn="l">
              <a:buNone/>
              <a:defRPr sz="2200">
                <a:solidFill>
                  <a:schemeClr val="tx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pic>
        <p:nvPicPr>
          <p:cNvPr id="10" name="Graphic 9">
            <a:extLst>
              <a:ext uri="{FF2B5EF4-FFF2-40B4-BE49-F238E27FC236}">
                <a16:creationId xmlns:a16="http://schemas.microsoft.com/office/drawing/2014/main" id="{87090F73-2429-7FD5-FA52-7F5FD21A0DC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 y="7772401"/>
            <a:ext cx="14630368" cy="457199"/>
          </a:xfrm>
          <a:prstGeom prst="rect">
            <a:avLst/>
          </a:prstGeom>
        </p:spPr>
      </p:pic>
      <p:pic>
        <p:nvPicPr>
          <p:cNvPr id="11" name="Picture 8">
            <a:extLst>
              <a:ext uri="{FF2B5EF4-FFF2-40B4-BE49-F238E27FC236}">
                <a16:creationId xmlns:a16="http://schemas.microsoft.com/office/drawing/2014/main" id="{67AF308C-E3EC-6A46-95DF-911EA125BD8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93945" y="7889135"/>
            <a:ext cx="752205" cy="224538"/>
          </a:xfrm>
          <a:prstGeom prst="rect">
            <a:avLst/>
          </a:prstGeom>
        </p:spPr>
      </p:pic>
      <p:sp>
        <p:nvSpPr>
          <p:cNvPr id="4" name="Text Placeholder 11">
            <a:extLst>
              <a:ext uri="{FF2B5EF4-FFF2-40B4-BE49-F238E27FC236}">
                <a16:creationId xmlns:a16="http://schemas.microsoft.com/office/drawing/2014/main" id="{9A238E31-629A-D907-D9E3-413706A0178E}"/>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6" name="Content Placeholder 2">
            <a:extLst>
              <a:ext uri="{FF2B5EF4-FFF2-40B4-BE49-F238E27FC236}">
                <a16:creationId xmlns:a16="http://schemas.microsoft.com/office/drawing/2014/main" id="{DCBCED3E-5042-AA70-A5D1-6770FE510182}"/>
              </a:ext>
            </a:extLst>
          </p:cNvPr>
          <p:cNvSpPr>
            <a:spLocks noGrp="1"/>
          </p:cNvSpPr>
          <p:nvPr>
            <p:ph sz="half" idx="1"/>
          </p:nvPr>
        </p:nvSpPr>
        <p:spPr>
          <a:xfrm>
            <a:off x="914401" y="5791200"/>
            <a:ext cx="2286000" cy="1447800"/>
          </a:xfrm>
        </p:spPr>
        <p:txBody>
          <a:bodyPr lIns="0" tIns="0" rIns="0" bIns="0"/>
          <a:lstStyle>
            <a:lvl1pPr>
              <a:lnSpc>
                <a:spcPct val="100000"/>
              </a:lnSpc>
              <a:buClr>
                <a:schemeClr val="tx1"/>
              </a:buClr>
              <a:defRPr sz="1600">
                <a:solidFill>
                  <a:schemeClr val="tx1"/>
                </a:solidFill>
              </a:defRPr>
            </a:lvl1pPr>
            <a:lvl2pPr marL="182880" indent="-182880">
              <a:lnSpc>
                <a:spcPct val="100000"/>
              </a:lnSpc>
              <a:buClr>
                <a:schemeClr val="tx1"/>
              </a:buClr>
              <a:defRPr sz="1600">
                <a:solidFill>
                  <a:schemeClr val="tx1"/>
                </a:solidFill>
              </a:defRPr>
            </a:lvl2pPr>
            <a:lvl3pPr marL="365760" indent="-182880">
              <a:lnSpc>
                <a:spcPct val="100000"/>
              </a:lnSpc>
              <a:buClr>
                <a:schemeClr val="tx1"/>
              </a:buClr>
              <a:defRPr sz="1600">
                <a:solidFill>
                  <a:schemeClr val="tx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58051054-5F13-F06E-5DE8-C8F936BCE494}"/>
              </a:ext>
            </a:extLst>
          </p:cNvPr>
          <p:cNvSpPr>
            <a:spLocks noGrp="1"/>
          </p:cNvSpPr>
          <p:nvPr>
            <p:ph sz="half" idx="16"/>
          </p:nvPr>
        </p:nvSpPr>
        <p:spPr>
          <a:xfrm>
            <a:off x="3657600" y="4887273"/>
            <a:ext cx="2286000" cy="1447800"/>
          </a:xfrm>
        </p:spPr>
        <p:txBody>
          <a:bodyPr lIns="0" tIns="0" rIns="0" bIns="0"/>
          <a:lstStyle>
            <a:lvl1pPr>
              <a:lnSpc>
                <a:spcPct val="100000"/>
              </a:lnSpc>
              <a:buClr>
                <a:schemeClr val="tx1"/>
              </a:buClr>
              <a:defRPr sz="1600">
                <a:solidFill>
                  <a:schemeClr val="tx1"/>
                </a:solidFill>
              </a:defRPr>
            </a:lvl1pPr>
            <a:lvl2pPr marL="182880" indent="-182880">
              <a:lnSpc>
                <a:spcPct val="100000"/>
              </a:lnSpc>
              <a:buClr>
                <a:schemeClr val="tx1"/>
              </a:buClr>
              <a:defRPr sz="1600">
                <a:solidFill>
                  <a:schemeClr val="tx1"/>
                </a:solidFill>
              </a:defRPr>
            </a:lvl2pPr>
            <a:lvl3pPr marL="365760" indent="-182880">
              <a:lnSpc>
                <a:spcPct val="100000"/>
              </a:lnSpc>
              <a:buClr>
                <a:schemeClr val="tx1"/>
              </a:buClr>
              <a:defRPr sz="1600">
                <a:solidFill>
                  <a:schemeClr val="tx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8" name="Content Placeholder 2">
            <a:extLst>
              <a:ext uri="{FF2B5EF4-FFF2-40B4-BE49-F238E27FC236}">
                <a16:creationId xmlns:a16="http://schemas.microsoft.com/office/drawing/2014/main" id="{89175B3C-2631-9F06-A5A4-C60068C68B0F}"/>
              </a:ext>
            </a:extLst>
          </p:cNvPr>
          <p:cNvSpPr>
            <a:spLocks noGrp="1"/>
          </p:cNvSpPr>
          <p:nvPr>
            <p:ph sz="half" idx="17"/>
          </p:nvPr>
        </p:nvSpPr>
        <p:spPr>
          <a:xfrm>
            <a:off x="6400803" y="3973758"/>
            <a:ext cx="2286000" cy="1447800"/>
          </a:xfrm>
        </p:spPr>
        <p:txBody>
          <a:bodyPr lIns="0" tIns="0" rIns="0" bIns="0"/>
          <a:lstStyle>
            <a:lvl1pPr>
              <a:lnSpc>
                <a:spcPct val="100000"/>
              </a:lnSpc>
              <a:buClr>
                <a:schemeClr val="tx1"/>
              </a:buClr>
              <a:defRPr sz="1600">
                <a:solidFill>
                  <a:schemeClr val="tx1"/>
                </a:solidFill>
              </a:defRPr>
            </a:lvl1pPr>
            <a:lvl2pPr marL="182880" indent="-182880">
              <a:lnSpc>
                <a:spcPct val="100000"/>
              </a:lnSpc>
              <a:buClr>
                <a:schemeClr val="tx1"/>
              </a:buClr>
              <a:defRPr sz="1600">
                <a:solidFill>
                  <a:schemeClr val="tx1"/>
                </a:solidFill>
              </a:defRPr>
            </a:lvl2pPr>
            <a:lvl3pPr marL="365760" indent="-182880">
              <a:lnSpc>
                <a:spcPct val="100000"/>
              </a:lnSpc>
              <a:buClr>
                <a:schemeClr val="tx1"/>
              </a:buClr>
              <a:defRPr sz="1600">
                <a:solidFill>
                  <a:schemeClr val="tx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0" name="Content Placeholder 2">
            <a:extLst>
              <a:ext uri="{FF2B5EF4-FFF2-40B4-BE49-F238E27FC236}">
                <a16:creationId xmlns:a16="http://schemas.microsoft.com/office/drawing/2014/main" id="{9AA7385F-F398-90A2-DF99-24F5D8DB820E}"/>
              </a:ext>
            </a:extLst>
          </p:cNvPr>
          <p:cNvSpPr>
            <a:spLocks noGrp="1"/>
          </p:cNvSpPr>
          <p:nvPr>
            <p:ph sz="half" idx="18"/>
          </p:nvPr>
        </p:nvSpPr>
        <p:spPr>
          <a:xfrm>
            <a:off x="9144001" y="3048000"/>
            <a:ext cx="2286000" cy="1447800"/>
          </a:xfrm>
        </p:spPr>
        <p:txBody>
          <a:bodyPr lIns="0" tIns="0" rIns="0" bIns="0"/>
          <a:lstStyle>
            <a:lvl1pPr>
              <a:lnSpc>
                <a:spcPct val="100000"/>
              </a:lnSpc>
              <a:buClr>
                <a:schemeClr val="tx1"/>
              </a:buClr>
              <a:defRPr sz="1600">
                <a:solidFill>
                  <a:schemeClr val="tx1"/>
                </a:solidFill>
              </a:defRPr>
            </a:lvl1pPr>
            <a:lvl2pPr marL="182880" indent="-182880">
              <a:lnSpc>
                <a:spcPct val="100000"/>
              </a:lnSpc>
              <a:buClr>
                <a:schemeClr val="tx1"/>
              </a:buClr>
              <a:defRPr sz="1600">
                <a:solidFill>
                  <a:schemeClr val="tx1"/>
                </a:solidFill>
              </a:defRPr>
            </a:lvl2pPr>
            <a:lvl3pPr marL="365760" indent="-182880">
              <a:lnSpc>
                <a:spcPct val="100000"/>
              </a:lnSpc>
              <a:buClr>
                <a:schemeClr val="tx1"/>
              </a:buClr>
              <a:defRPr sz="1600">
                <a:solidFill>
                  <a:schemeClr val="tx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21" name="Content Placeholder 2">
            <a:extLst>
              <a:ext uri="{FF2B5EF4-FFF2-40B4-BE49-F238E27FC236}">
                <a16:creationId xmlns:a16="http://schemas.microsoft.com/office/drawing/2014/main" id="{13D89F13-97C9-9CA0-5DB4-F9110ADA9253}"/>
              </a:ext>
            </a:extLst>
          </p:cNvPr>
          <p:cNvSpPr>
            <a:spLocks noGrp="1"/>
          </p:cNvSpPr>
          <p:nvPr>
            <p:ph sz="half" idx="19"/>
          </p:nvPr>
        </p:nvSpPr>
        <p:spPr>
          <a:xfrm>
            <a:off x="11887200" y="2133600"/>
            <a:ext cx="2286000" cy="1447800"/>
          </a:xfrm>
        </p:spPr>
        <p:txBody>
          <a:bodyPr lIns="0" tIns="0" rIns="0" bIns="0"/>
          <a:lstStyle>
            <a:lvl1pPr>
              <a:lnSpc>
                <a:spcPct val="100000"/>
              </a:lnSpc>
              <a:buClr>
                <a:schemeClr val="tx1"/>
              </a:buClr>
              <a:defRPr sz="1600">
                <a:solidFill>
                  <a:schemeClr val="tx1"/>
                </a:solidFill>
              </a:defRPr>
            </a:lvl1pPr>
            <a:lvl2pPr marL="182880" indent="-182880">
              <a:lnSpc>
                <a:spcPct val="100000"/>
              </a:lnSpc>
              <a:buClr>
                <a:schemeClr val="tx1"/>
              </a:buClr>
              <a:defRPr sz="1600">
                <a:solidFill>
                  <a:schemeClr val="tx1"/>
                </a:solidFill>
              </a:defRPr>
            </a:lvl2pPr>
            <a:lvl3pPr marL="365760" indent="-182880">
              <a:lnSpc>
                <a:spcPct val="100000"/>
              </a:lnSpc>
              <a:buClr>
                <a:schemeClr val="tx1"/>
              </a:buClr>
              <a:defRPr sz="1600">
                <a:solidFill>
                  <a:schemeClr val="tx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372198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42L - Horizontal Timeline - 4 Events">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7CFC5A-D4A1-B4CF-2E2F-B3A578758B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74570"/>
            <a:ext cx="14630400" cy="2766060"/>
          </a:xfrm>
          <a:prstGeom prst="rect">
            <a:avLst/>
          </a:prstGeom>
        </p:spPr>
      </p:pic>
      <p:sp>
        <p:nvSpPr>
          <p:cNvPr id="9" name="Slide Number Placeholder 8"/>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16" name="Text Placeholder 9">
            <a:extLst>
              <a:ext uri="{FF2B5EF4-FFF2-40B4-BE49-F238E27FC236}">
                <a16:creationId xmlns:a16="http://schemas.microsoft.com/office/drawing/2014/main" id="{C20C6890-A6C8-8E24-7EB8-278F6876DE26}"/>
              </a:ext>
            </a:extLst>
          </p:cNvPr>
          <p:cNvSpPr>
            <a:spLocks noGrp="1"/>
          </p:cNvSpPr>
          <p:nvPr>
            <p:ph type="body" sz="quarter" idx="20" hasCustomPrompt="1"/>
          </p:nvPr>
        </p:nvSpPr>
        <p:spPr>
          <a:xfrm>
            <a:off x="914399" y="4572000"/>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17" name="Text Placeholder 9">
            <a:extLst>
              <a:ext uri="{FF2B5EF4-FFF2-40B4-BE49-F238E27FC236}">
                <a16:creationId xmlns:a16="http://schemas.microsoft.com/office/drawing/2014/main" id="{F63ACF79-BABC-04B9-6FFA-DB7AC33BBA2D}"/>
              </a:ext>
            </a:extLst>
          </p:cNvPr>
          <p:cNvSpPr>
            <a:spLocks noGrp="1"/>
          </p:cNvSpPr>
          <p:nvPr>
            <p:ph type="body" sz="quarter" idx="21" hasCustomPrompt="1"/>
          </p:nvPr>
        </p:nvSpPr>
        <p:spPr>
          <a:xfrm>
            <a:off x="4418941" y="3657600"/>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19" name="Text Placeholder 9">
            <a:extLst>
              <a:ext uri="{FF2B5EF4-FFF2-40B4-BE49-F238E27FC236}">
                <a16:creationId xmlns:a16="http://schemas.microsoft.com/office/drawing/2014/main" id="{FEE5CEC1-5DB9-43B4-7ED3-0D633A61DA24}"/>
              </a:ext>
            </a:extLst>
          </p:cNvPr>
          <p:cNvSpPr>
            <a:spLocks noGrp="1"/>
          </p:cNvSpPr>
          <p:nvPr>
            <p:ph type="body" sz="quarter" idx="22" hasCustomPrompt="1"/>
          </p:nvPr>
        </p:nvSpPr>
        <p:spPr>
          <a:xfrm>
            <a:off x="7923480" y="2749485"/>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22" name="Text Placeholder 9">
            <a:extLst>
              <a:ext uri="{FF2B5EF4-FFF2-40B4-BE49-F238E27FC236}">
                <a16:creationId xmlns:a16="http://schemas.microsoft.com/office/drawing/2014/main" id="{7114F03F-C8D6-B52A-8FB9-873CA2F2DF3E}"/>
              </a:ext>
            </a:extLst>
          </p:cNvPr>
          <p:cNvSpPr>
            <a:spLocks noGrp="1"/>
          </p:cNvSpPr>
          <p:nvPr>
            <p:ph type="body" sz="quarter" idx="23" hasCustomPrompt="1"/>
          </p:nvPr>
        </p:nvSpPr>
        <p:spPr>
          <a:xfrm>
            <a:off x="11428022" y="1828800"/>
            <a:ext cx="1828802" cy="227875"/>
          </a:xfrm>
        </p:spPr>
        <p:txBody>
          <a:bodyPr lIns="0" tIns="0" rIns="0" bIns="0">
            <a:noAutofit/>
          </a:bodyPr>
          <a:lstStyle>
            <a:lvl1pPr marL="0" indent="0">
              <a:buNone/>
              <a:defRPr sz="1400" b="1" i="0" spc="30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MONTH, YEAR</a:t>
            </a:r>
          </a:p>
        </p:txBody>
      </p:sp>
      <p:sp>
        <p:nvSpPr>
          <p:cNvPr id="3" name="Title 1">
            <a:extLst>
              <a:ext uri="{FF2B5EF4-FFF2-40B4-BE49-F238E27FC236}">
                <a16:creationId xmlns:a16="http://schemas.microsoft.com/office/drawing/2014/main" id="{9AA66CA1-9BAB-0759-616C-7CA67967DCAE}"/>
              </a:ext>
            </a:extLst>
          </p:cNvPr>
          <p:cNvSpPr>
            <a:spLocks noGrp="1"/>
          </p:cNvSpPr>
          <p:nvPr>
            <p:ph type="title" hasCustomPrompt="1"/>
          </p:nvPr>
        </p:nvSpPr>
        <p:spPr>
          <a:xfrm>
            <a:off x="914400" y="914400"/>
            <a:ext cx="6400800" cy="914400"/>
          </a:xfrm>
          <a:prstGeom prst="rect">
            <a:avLst/>
          </a:prstGeom>
        </p:spPr>
        <p:txBody>
          <a:bodyPr/>
          <a:lstStyle/>
          <a:p>
            <a:r>
              <a:rPr lang="en-US"/>
              <a:t>Click to edit master title style</a:t>
            </a:r>
          </a:p>
        </p:txBody>
      </p:sp>
      <p:sp>
        <p:nvSpPr>
          <p:cNvPr id="6" name="Subtitle 2">
            <a:extLst>
              <a:ext uri="{FF2B5EF4-FFF2-40B4-BE49-F238E27FC236}">
                <a16:creationId xmlns:a16="http://schemas.microsoft.com/office/drawing/2014/main" id="{53FF0EBA-3F97-2C60-E8C8-D5FDF69521AA}"/>
              </a:ext>
            </a:extLst>
          </p:cNvPr>
          <p:cNvSpPr>
            <a:spLocks noGrp="1"/>
          </p:cNvSpPr>
          <p:nvPr>
            <p:ph type="subTitle" idx="25"/>
          </p:nvPr>
        </p:nvSpPr>
        <p:spPr>
          <a:xfrm>
            <a:off x="914400" y="1918294"/>
            <a:ext cx="4572000" cy="914400"/>
          </a:xfrm>
        </p:spPr>
        <p:txBody>
          <a:bodyPr lIns="0" tIns="0" rIns="0" bIns="0"/>
          <a:lstStyle>
            <a:lvl1pPr marL="0" indent="0" algn="l">
              <a:buNone/>
              <a:defRPr sz="2200">
                <a:solidFill>
                  <a:schemeClr val="tx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pic>
        <p:nvPicPr>
          <p:cNvPr id="10" name="Graphic 9">
            <a:extLst>
              <a:ext uri="{FF2B5EF4-FFF2-40B4-BE49-F238E27FC236}">
                <a16:creationId xmlns:a16="http://schemas.microsoft.com/office/drawing/2014/main" id="{57024F21-222C-E4C3-EB3F-D459926A0A7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 y="7772401"/>
            <a:ext cx="14630368" cy="457199"/>
          </a:xfrm>
          <a:prstGeom prst="rect">
            <a:avLst/>
          </a:prstGeom>
        </p:spPr>
      </p:pic>
      <p:pic>
        <p:nvPicPr>
          <p:cNvPr id="11" name="Picture 8">
            <a:extLst>
              <a:ext uri="{FF2B5EF4-FFF2-40B4-BE49-F238E27FC236}">
                <a16:creationId xmlns:a16="http://schemas.microsoft.com/office/drawing/2014/main" id="{99DD2756-139F-3B3F-D371-35CE17906C9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F8E63DEC-6AF4-3C68-51FD-2D6D57846284}"/>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5" name="Content Placeholder 2">
            <a:extLst>
              <a:ext uri="{FF2B5EF4-FFF2-40B4-BE49-F238E27FC236}">
                <a16:creationId xmlns:a16="http://schemas.microsoft.com/office/drawing/2014/main" id="{54BE62E5-1B93-A3C4-55CD-779EAF74DD08}"/>
              </a:ext>
            </a:extLst>
          </p:cNvPr>
          <p:cNvSpPr>
            <a:spLocks noGrp="1"/>
          </p:cNvSpPr>
          <p:nvPr>
            <p:ph sz="half" idx="1"/>
          </p:nvPr>
        </p:nvSpPr>
        <p:spPr>
          <a:xfrm>
            <a:off x="914401" y="5340285"/>
            <a:ext cx="2286000" cy="1828800"/>
          </a:xfrm>
        </p:spPr>
        <p:txBody>
          <a:bodyPr lIns="0" tIns="0" rIns="0" bIns="0"/>
          <a:lstStyle>
            <a:lvl1pPr>
              <a:lnSpc>
                <a:spcPct val="100000"/>
              </a:lnSpc>
              <a:buClr>
                <a:schemeClr val="tx1"/>
              </a:buClr>
              <a:defRPr sz="1600">
                <a:solidFill>
                  <a:schemeClr val="tx1"/>
                </a:solidFill>
              </a:defRPr>
            </a:lvl1pPr>
            <a:lvl2pPr marL="182880" indent="-182880">
              <a:lnSpc>
                <a:spcPct val="100000"/>
              </a:lnSpc>
              <a:buClr>
                <a:schemeClr val="tx1"/>
              </a:buClr>
              <a:defRPr sz="1600">
                <a:solidFill>
                  <a:schemeClr val="tx1"/>
                </a:solidFill>
              </a:defRPr>
            </a:lvl2pPr>
            <a:lvl3pPr marL="365760" indent="-182880">
              <a:lnSpc>
                <a:spcPct val="100000"/>
              </a:lnSpc>
              <a:buClr>
                <a:schemeClr val="tx1"/>
              </a:buClr>
              <a:defRPr sz="1600">
                <a:solidFill>
                  <a:schemeClr val="tx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802084D4-3FF2-EA21-2F57-82D92C18BCA3}"/>
              </a:ext>
            </a:extLst>
          </p:cNvPr>
          <p:cNvSpPr>
            <a:spLocks noGrp="1"/>
          </p:cNvSpPr>
          <p:nvPr>
            <p:ph sz="half" idx="16"/>
          </p:nvPr>
        </p:nvSpPr>
        <p:spPr>
          <a:xfrm>
            <a:off x="4418940" y="4419600"/>
            <a:ext cx="2286000" cy="1828800"/>
          </a:xfrm>
        </p:spPr>
        <p:txBody>
          <a:bodyPr lIns="0" tIns="0" rIns="0" bIns="0"/>
          <a:lstStyle>
            <a:lvl1pPr>
              <a:lnSpc>
                <a:spcPct val="100000"/>
              </a:lnSpc>
              <a:buClr>
                <a:schemeClr val="tx1"/>
              </a:buClr>
              <a:defRPr sz="1600">
                <a:solidFill>
                  <a:schemeClr val="tx1"/>
                </a:solidFill>
              </a:defRPr>
            </a:lvl1pPr>
            <a:lvl2pPr marL="182880" indent="-182880">
              <a:lnSpc>
                <a:spcPct val="100000"/>
              </a:lnSpc>
              <a:buClr>
                <a:schemeClr val="tx1"/>
              </a:buClr>
              <a:defRPr sz="1600">
                <a:solidFill>
                  <a:schemeClr val="tx1"/>
                </a:solidFill>
              </a:defRPr>
            </a:lvl2pPr>
            <a:lvl3pPr marL="365760" indent="-182880">
              <a:lnSpc>
                <a:spcPct val="100000"/>
              </a:lnSpc>
              <a:buClr>
                <a:schemeClr val="tx1"/>
              </a:buClr>
              <a:defRPr sz="1600">
                <a:solidFill>
                  <a:schemeClr val="tx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9AF5C50D-0AA3-079C-E23B-55AAAC4DBC14}"/>
              </a:ext>
            </a:extLst>
          </p:cNvPr>
          <p:cNvSpPr>
            <a:spLocks noGrp="1"/>
          </p:cNvSpPr>
          <p:nvPr>
            <p:ph sz="half" idx="17"/>
          </p:nvPr>
        </p:nvSpPr>
        <p:spPr>
          <a:xfrm>
            <a:off x="7923479" y="3505200"/>
            <a:ext cx="2286000" cy="1828800"/>
          </a:xfrm>
        </p:spPr>
        <p:txBody>
          <a:bodyPr lIns="0" tIns="0" rIns="0" bIns="0"/>
          <a:lstStyle>
            <a:lvl1pPr>
              <a:lnSpc>
                <a:spcPct val="100000"/>
              </a:lnSpc>
              <a:buClr>
                <a:schemeClr val="tx1"/>
              </a:buClr>
              <a:defRPr sz="1600">
                <a:solidFill>
                  <a:schemeClr val="tx1"/>
                </a:solidFill>
              </a:defRPr>
            </a:lvl1pPr>
            <a:lvl2pPr marL="182880" indent="-182880">
              <a:lnSpc>
                <a:spcPct val="100000"/>
              </a:lnSpc>
              <a:buClr>
                <a:schemeClr val="tx1"/>
              </a:buClr>
              <a:defRPr sz="1600">
                <a:solidFill>
                  <a:schemeClr val="tx1"/>
                </a:solidFill>
              </a:defRPr>
            </a:lvl2pPr>
            <a:lvl3pPr marL="365760" indent="-182880">
              <a:lnSpc>
                <a:spcPct val="100000"/>
              </a:lnSpc>
              <a:buClr>
                <a:schemeClr val="tx1"/>
              </a:buClr>
              <a:defRPr sz="1600">
                <a:solidFill>
                  <a:schemeClr val="tx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8" name="Content Placeholder 2">
            <a:extLst>
              <a:ext uri="{FF2B5EF4-FFF2-40B4-BE49-F238E27FC236}">
                <a16:creationId xmlns:a16="http://schemas.microsoft.com/office/drawing/2014/main" id="{08034301-49AE-D967-FE01-D78B1AA63D2B}"/>
              </a:ext>
            </a:extLst>
          </p:cNvPr>
          <p:cNvSpPr>
            <a:spLocks noGrp="1"/>
          </p:cNvSpPr>
          <p:nvPr>
            <p:ph sz="half" idx="18"/>
          </p:nvPr>
        </p:nvSpPr>
        <p:spPr>
          <a:xfrm>
            <a:off x="11428021" y="2597085"/>
            <a:ext cx="2286000" cy="1828800"/>
          </a:xfrm>
        </p:spPr>
        <p:txBody>
          <a:bodyPr lIns="0" tIns="0" rIns="0" bIns="0"/>
          <a:lstStyle>
            <a:lvl1pPr>
              <a:lnSpc>
                <a:spcPct val="100000"/>
              </a:lnSpc>
              <a:buClr>
                <a:schemeClr val="tx1"/>
              </a:buClr>
              <a:defRPr sz="1600">
                <a:solidFill>
                  <a:schemeClr val="tx1"/>
                </a:solidFill>
              </a:defRPr>
            </a:lvl1pPr>
            <a:lvl2pPr marL="182880" indent="-182880">
              <a:lnSpc>
                <a:spcPct val="100000"/>
              </a:lnSpc>
              <a:buClr>
                <a:schemeClr val="tx1"/>
              </a:buClr>
              <a:defRPr sz="1600">
                <a:solidFill>
                  <a:schemeClr val="tx1"/>
                </a:solidFill>
              </a:defRPr>
            </a:lvl2pPr>
            <a:lvl3pPr marL="365760" indent="-182880">
              <a:lnSpc>
                <a:spcPct val="100000"/>
              </a:lnSpc>
              <a:buClr>
                <a:schemeClr val="tx1"/>
              </a:buClr>
              <a:defRPr sz="1600">
                <a:solidFill>
                  <a:schemeClr val="tx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528745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43L - Vertical Timeline - 5 Events">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2B4B4F-8E6D-BC92-BAAC-F679D0C793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89684" y="0"/>
            <a:ext cx="23032" cy="8229600"/>
          </a:xfrm>
          <a:prstGeom prst="rect">
            <a:avLst/>
          </a:prstGeom>
        </p:spPr>
      </p:pic>
      <p:sp>
        <p:nvSpPr>
          <p:cNvPr id="9" name="Slide Number Placeholder 8"/>
          <p:cNvSpPr>
            <a:spLocks noGrp="1"/>
          </p:cNvSpPr>
          <p:nvPr>
            <p:ph type="sldNum" sz="quarter" idx="12"/>
          </p:nvPr>
        </p:nvSpPr>
        <p:spPr>
          <a:xfrm>
            <a:off x="13714021" y="7620001"/>
            <a:ext cx="459180" cy="438150"/>
          </a:xfrm>
          <a:prstGeom prst="rect">
            <a:avLst/>
          </a:prstGeom>
        </p:spPr>
        <p:txBody>
          <a:bodyPr/>
          <a:lstStyle>
            <a:lvl1pPr>
              <a:defRPr>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16" name="Text Placeholder 9">
            <a:extLst>
              <a:ext uri="{FF2B5EF4-FFF2-40B4-BE49-F238E27FC236}">
                <a16:creationId xmlns:a16="http://schemas.microsoft.com/office/drawing/2014/main" id="{C20C6890-A6C8-8E24-7EB8-278F6876DE26}"/>
              </a:ext>
            </a:extLst>
          </p:cNvPr>
          <p:cNvSpPr>
            <a:spLocks noGrp="1"/>
          </p:cNvSpPr>
          <p:nvPr>
            <p:ph type="body" sz="quarter" idx="20" hasCustomPrompt="1"/>
          </p:nvPr>
        </p:nvSpPr>
        <p:spPr>
          <a:xfrm>
            <a:off x="8229600" y="1681214"/>
            <a:ext cx="1367160" cy="227875"/>
          </a:xfrm>
        </p:spPr>
        <p:txBody>
          <a:bodyPr lIns="0" tIns="0" rIns="274320" bIns="0">
            <a:noAutofit/>
          </a:bodyPr>
          <a:lstStyle>
            <a:lvl1pPr marL="0" indent="0" algn="r">
              <a:buNone/>
              <a:defRPr sz="1400" b="1" i="0" spc="200"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DATE</a:t>
            </a:r>
          </a:p>
        </p:txBody>
      </p:sp>
      <p:pic>
        <p:nvPicPr>
          <p:cNvPr id="4" name="Picture 3">
            <a:extLst>
              <a:ext uri="{FF2B5EF4-FFF2-40B4-BE49-F238E27FC236}">
                <a16:creationId xmlns:a16="http://schemas.microsoft.com/office/drawing/2014/main" id="{AFCEDA53-BB77-F5B1-4624-00FD469ACF6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5486400" y="2148565"/>
            <a:ext cx="4114800" cy="457200"/>
          </a:xfrm>
          <a:prstGeom prst="rect">
            <a:avLst/>
          </a:prstGeom>
        </p:spPr>
      </p:pic>
      <p:sp>
        <p:nvSpPr>
          <p:cNvPr id="25" name="Text Placeholder 9">
            <a:extLst>
              <a:ext uri="{FF2B5EF4-FFF2-40B4-BE49-F238E27FC236}">
                <a16:creationId xmlns:a16="http://schemas.microsoft.com/office/drawing/2014/main" id="{48DDAD6E-87A1-7666-7EC3-C72C9E74EAF4}"/>
              </a:ext>
            </a:extLst>
          </p:cNvPr>
          <p:cNvSpPr>
            <a:spLocks noGrp="1"/>
          </p:cNvSpPr>
          <p:nvPr>
            <p:ph type="body" sz="quarter" idx="22" hasCustomPrompt="1"/>
          </p:nvPr>
        </p:nvSpPr>
        <p:spPr>
          <a:xfrm>
            <a:off x="8229600" y="4096373"/>
            <a:ext cx="1367160" cy="227875"/>
          </a:xfrm>
        </p:spPr>
        <p:txBody>
          <a:bodyPr lIns="0" tIns="0" rIns="274320" bIns="0">
            <a:noAutofit/>
          </a:bodyPr>
          <a:lstStyle>
            <a:lvl1pPr marL="0" indent="0" algn="r">
              <a:buNone/>
              <a:defRPr sz="1400" b="1" i="0" spc="200"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DATE</a:t>
            </a:r>
          </a:p>
        </p:txBody>
      </p:sp>
      <p:pic>
        <p:nvPicPr>
          <p:cNvPr id="26" name="Picture 25">
            <a:extLst>
              <a:ext uri="{FF2B5EF4-FFF2-40B4-BE49-F238E27FC236}">
                <a16:creationId xmlns:a16="http://schemas.microsoft.com/office/drawing/2014/main" id="{0F3BE884-CE72-3202-A3A3-5CE41055FCA7}"/>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5486400" y="4563724"/>
            <a:ext cx="4114800" cy="457200"/>
          </a:xfrm>
          <a:prstGeom prst="rect">
            <a:avLst/>
          </a:prstGeom>
        </p:spPr>
      </p:pic>
      <p:sp>
        <p:nvSpPr>
          <p:cNvPr id="28" name="Text Placeholder 9">
            <a:extLst>
              <a:ext uri="{FF2B5EF4-FFF2-40B4-BE49-F238E27FC236}">
                <a16:creationId xmlns:a16="http://schemas.microsoft.com/office/drawing/2014/main" id="{9C04E70D-DEEF-0395-B923-6BD344B7DA1F}"/>
              </a:ext>
            </a:extLst>
          </p:cNvPr>
          <p:cNvSpPr>
            <a:spLocks noGrp="1"/>
          </p:cNvSpPr>
          <p:nvPr>
            <p:ph type="body" sz="quarter" idx="24" hasCustomPrompt="1"/>
          </p:nvPr>
        </p:nvSpPr>
        <p:spPr>
          <a:xfrm>
            <a:off x="8229455" y="6513782"/>
            <a:ext cx="1367160" cy="227875"/>
          </a:xfrm>
        </p:spPr>
        <p:txBody>
          <a:bodyPr lIns="0" tIns="0" rIns="274320" bIns="0">
            <a:noAutofit/>
          </a:bodyPr>
          <a:lstStyle>
            <a:lvl1pPr marL="0" indent="0" algn="r">
              <a:buNone/>
              <a:defRPr sz="1400" b="1" i="0" spc="200"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DATE</a:t>
            </a:r>
          </a:p>
        </p:txBody>
      </p:sp>
      <p:pic>
        <p:nvPicPr>
          <p:cNvPr id="29" name="Picture 28">
            <a:extLst>
              <a:ext uri="{FF2B5EF4-FFF2-40B4-BE49-F238E27FC236}">
                <a16:creationId xmlns:a16="http://schemas.microsoft.com/office/drawing/2014/main" id="{A326AC6E-A187-28BC-DDDD-C72FDC0B02EE}"/>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5486255" y="6978883"/>
            <a:ext cx="4114800" cy="457200"/>
          </a:xfrm>
          <a:prstGeom prst="rect">
            <a:avLst/>
          </a:prstGeom>
        </p:spPr>
      </p:pic>
      <p:sp>
        <p:nvSpPr>
          <p:cNvPr id="34" name="Text Placeholder 9">
            <a:extLst>
              <a:ext uri="{FF2B5EF4-FFF2-40B4-BE49-F238E27FC236}">
                <a16:creationId xmlns:a16="http://schemas.microsoft.com/office/drawing/2014/main" id="{1BD7D961-AB29-E215-D9E0-98C52BB95900}"/>
              </a:ext>
            </a:extLst>
          </p:cNvPr>
          <p:cNvSpPr>
            <a:spLocks noGrp="1"/>
          </p:cNvSpPr>
          <p:nvPr>
            <p:ph type="body" sz="quarter" idx="26" hasCustomPrompt="1"/>
          </p:nvPr>
        </p:nvSpPr>
        <p:spPr>
          <a:xfrm flipH="1">
            <a:off x="9603838" y="2867863"/>
            <a:ext cx="1371600" cy="227875"/>
          </a:xfrm>
        </p:spPr>
        <p:txBody>
          <a:bodyPr lIns="274320" tIns="0" rIns="0" bIns="0">
            <a:noAutofit/>
          </a:bodyPr>
          <a:lstStyle>
            <a:lvl1pPr marL="0" indent="0" algn="l">
              <a:buNone/>
              <a:defRPr sz="1400" b="1" i="0" spc="200"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DATE</a:t>
            </a:r>
          </a:p>
        </p:txBody>
      </p:sp>
      <p:pic>
        <p:nvPicPr>
          <p:cNvPr id="35" name="Picture 34">
            <a:extLst>
              <a:ext uri="{FF2B5EF4-FFF2-40B4-BE49-F238E27FC236}">
                <a16:creationId xmlns:a16="http://schemas.microsoft.com/office/drawing/2014/main" id="{7626FC4F-3DF1-6B83-C89E-22D989009344}"/>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flipH="1">
            <a:off x="9612716" y="3349068"/>
            <a:ext cx="4114800" cy="457200"/>
          </a:xfrm>
          <a:prstGeom prst="rect">
            <a:avLst/>
          </a:prstGeom>
        </p:spPr>
      </p:pic>
      <p:sp>
        <p:nvSpPr>
          <p:cNvPr id="37" name="Text Placeholder 9">
            <a:extLst>
              <a:ext uri="{FF2B5EF4-FFF2-40B4-BE49-F238E27FC236}">
                <a16:creationId xmlns:a16="http://schemas.microsoft.com/office/drawing/2014/main" id="{4A65DF3A-8DD9-A343-75E5-81839E3E96C1}"/>
              </a:ext>
            </a:extLst>
          </p:cNvPr>
          <p:cNvSpPr>
            <a:spLocks noGrp="1"/>
          </p:cNvSpPr>
          <p:nvPr>
            <p:ph type="body" sz="quarter" idx="28" hasCustomPrompt="1"/>
          </p:nvPr>
        </p:nvSpPr>
        <p:spPr>
          <a:xfrm flipH="1">
            <a:off x="9603838" y="5283022"/>
            <a:ext cx="1371600" cy="227875"/>
          </a:xfrm>
        </p:spPr>
        <p:txBody>
          <a:bodyPr lIns="274320" tIns="0" rIns="0" bIns="0">
            <a:noAutofit/>
          </a:bodyPr>
          <a:lstStyle>
            <a:lvl1pPr marL="0" indent="0" algn="l">
              <a:buNone/>
              <a:defRPr sz="1400" b="1" i="0" spc="200" baseline="0">
                <a:solidFill>
                  <a:schemeClr val="accent2"/>
                </a:solidFill>
                <a:latin typeface="Arial" panose="020B0604020202020204" pitchFamily="34" charset="0"/>
                <a:cs typeface="Arial" panose="020B0604020202020204" pitchFamily="34" charset="0"/>
              </a:defRPr>
            </a:lvl1pPr>
            <a:lvl2pPr marL="548649" indent="0">
              <a:buNone/>
              <a:defRPr sz="1200" b="1" i="0" spc="300">
                <a:solidFill>
                  <a:schemeClr val="tx1"/>
                </a:solidFill>
                <a:latin typeface="Montserrat" pitchFamily="2" charset="77"/>
              </a:defRPr>
            </a:lvl2pPr>
            <a:lvl3pPr marL="1097299" indent="0">
              <a:buNone/>
              <a:defRPr sz="1200" b="1" i="0" spc="300">
                <a:solidFill>
                  <a:schemeClr val="tx1"/>
                </a:solidFill>
                <a:latin typeface="Montserrat" pitchFamily="2" charset="77"/>
              </a:defRPr>
            </a:lvl3pPr>
            <a:lvl4pPr marL="1645949" indent="0">
              <a:buNone/>
              <a:defRPr sz="1200" b="1" i="0" spc="300">
                <a:solidFill>
                  <a:schemeClr val="tx1"/>
                </a:solidFill>
                <a:latin typeface="Montserrat" pitchFamily="2" charset="77"/>
              </a:defRPr>
            </a:lvl4pPr>
            <a:lvl5pPr marL="2194599" indent="0">
              <a:buNone/>
              <a:defRPr sz="1200" b="1" i="0" spc="300">
                <a:solidFill>
                  <a:schemeClr val="tx1"/>
                </a:solidFill>
                <a:latin typeface="Montserrat" pitchFamily="2" charset="77"/>
              </a:defRPr>
            </a:lvl5pPr>
          </a:lstStyle>
          <a:p>
            <a:r>
              <a:rPr lang="en-US"/>
              <a:t>DATE</a:t>
            </a:r>
          </a:p>
        </p:txBody>
      </p:sp>
      <p:pic>
        <p:nvPicPr>
          <p:cNvPr id="38" name="Picture 37">
            <a:extLst>
              <a:ext uri="{FF2B5EF4-FFF2-40B4-BE49-F238E27FC236}">
                <a16:creationId xmlns:a16="http://schemas.microsoft.com/office/drawing/2014/main" id="{CA28E9F5-496E-5271-AC6F-D5ACD255280A}"/>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flipH="1">
            <a:off x="9612716" y="5764227"/>
            <a:ext cx="4114800" cy="457200"/>
          </a:xfrm>
          <a:prstGeom prst="rect">
            <a:avLst/>
          </a:prstGeom>
        </p:spPr>
      </p:pic>
      <p:sp>
        <p:nvSpPr>
          <p:cNvPr id="2" name="Title 1">
            <a:extLst>
              <a:ext uri="{FF2B5EF4-FFF2-40B4-BE49-F238E27FC236}">
                <a16:creationId xmlns:a16="http://schemas.microsoft.com/office/drawing/2014/main" id="{EF74D661-095A-A41A-D6D9-79A04379605A}"/>
              </a:ext>
            </a:extLst>
          </p:cNvPr>
          <p:cNvSpPr>
            <a:spLocks noGrp="1"/>
          </p:cNvSpPr>
          <p:nvPr>
            <p:ph type="title" hasCustomPrompt="1"/>
          </p:nvPr>
        </p:nvSpPr>
        <p:spPr>
          <a:xfrm>
            <a:off x="914401" y="917805"/>
            <a:ext cx="3657598" cy="1371600"/>
          </a:xfrm>
          <a:prstGeom prst="rect">
            <a:avLst/>
          </a:prstGeom>
        </p:spPr>
        <p:txBody>
          <a:bodyPr/>
          <a:lstStyle/>
          <a:p>
            <a:r>
              <a:rPr lang="en-US"/>
              <a:t>Click to edit master title style</a:t>
            </a:r>
          </a:p>
        </p:txBody>
      </p:sp>
      <p:sp>
        <p:nvSpPr>
          <p:cNvPr id="5" name="Subtitle 2">
            <a:extLst>
              <a:ext uri="{FF2B5EF4-FFF2-40B4-BE49-F238E27FC236}">
                <a16:creationId xmlns:a16="http://schemas.microsoft.com/office/drawing/2014/main" id="{55FA11FE-512A-6EB5-BA88-0E42A6059CAF}"/>
              </a:ext>
            </a:extLst>
          </p:cNvPr>
          <p:cNvSpPr>
            <a:spLocks noGrp="1"/>
          </p:cNvSpPr>
          <p:nvPr>
            <p:ph type="subTitle" idx="29"/>
          </p:nvPr>
        </p:nvSpPr>
        <p:spPr>
          <a:xfrm>
            <a:off x="914400" y="2420066"/>
            <a:ext cx="3657601" cy="900082"/>
          </a:xfrm>
        </p:spPr>
        <p:txBody>
          <a:bodyPr lIns="0" tIns="0" rIns="0" bIns="0"/>
          <a:lstStyle>
            <a:lvl1pPr marL="0" indent="0" algn="l">
              <a:buNone/>
              <a:defRPr sz="2200">
                <a:solidFill>
                  <a:schemeClr val="tx1"/>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Master subtitle style</a:t>
            </a:r>
          </a:p>
        </p:txBody>
      </p:sp>
      <p:pic>
        <p:nvPicPr>
          <p:cNvPr id="11" name="Graphic 10">
            <a:extLst>
              <a:ext uri="{FF2B5EF4-FFF2-40B4-BE49-F238E27FC236}">
                <a16:creationId xmlns:a16="http://schemas.microsoft.com/office/drawing/2014/main" id="{C2E560DF-AB88-AECA-90F0-6502173939D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12" name="Picture 8">
            <a:extLst>
              <a:ext uri="{FF2B5EF4-FFF2-40B4-BE49-F238E27FC236}">
                <a16:creationId xmlns:a16="http://schemas.microsoft.com/office/drawing/2014/main" id="{9C21BB80-A769-AC31-F093-783C9ADACD1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6" name="Text Placeholder 11">
            <a:extLst>
              <a:ext uri="{FF2B5EF4-FFF2-40B4-BE49-F238E27FC236}">
                <a16:creationId xmlns:a16="http://schemas.microsoft.com/office/drawing/2014/main" id="{F466F3F8-BF27-137D-9381-C261EF0AA1F1}"/>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7" name="Content Placeholder 2">
            <a:extLst>
              <a:ext uri="{FF2B5EF4-FFF2-40B4-BE49-F238E27FC236}">
                <a16:creationId xmlns:a16="http://schemas.microsoft.com/office/drawing/2014/main" id="{C53349F7-5A5E-1E0C-BBE5-C7A3551EFBDD}"/>
              </a:ext>
            </a:extLst>
          </p:cNvPr>
          <p:cNvSpPr>
            <a:spLocks noGrp="1"/>
          </p:cNvSpPr>
          <p:nvPr>
            <p:ph sz="half" idx="1"/>
          </p:nvPr>
        </p:nvSpPr>
        <p:spPr>
          <a:xfrm>
            <a:off x="5491898" y="917805"/>
            <a:ext cx="2514600" cy="1444752"/>
          </a:xfrm>
        </p:spPr>
        <p:txBody>
          <a:bodyPr lIns="0" tIns="0" rIns="0" bIns="0" anchor="b"/>
          <a:lstStyle>
            <a:lvl1pPr>
              <a:buClr>
                <a:schemeClr val="tx1"/>
              </a:buClr>
              <a:defRPr sz="1600">
                <a:solidFill>
                  <a:schemeClr val="tx1"/>
                </a:solidFill>
              </a:defRPr>
            </a:lvl1pPr>
            <a:lvl2pPr marL="182880" indent="-182880">
              <a:lnSpc>
                <a:spcPts val="1800"/>
              </a:lnSpc>
              <a:buClr>
                <a:schemeClr val="tx1"/>
              </a:buClr>
              <a:defRPr sz="1600">
                <a:solidFill>
                  <a:schemeClr val="tx1"/>
                </a:solidFill>
              </a:defRPr>
            </a:lvl2pPr>
            <a:lvl3pPr marL="365760" indent="-182880">
              <a:lnSpc>
                <a:spcPts val="1800"/>
              </a:lnSpc>
              <a:buClr>
                <a:schemeClr val="tx1"/>
              </a:buClr>
              <a:defRPr sz="1600">
                <a:solidFill>
                  <a:schemeClr val="tx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E1A82860-4571-B2CE-B901-46FA5A6FC20F}"/>
              </a:ext>
            </a:extLst>
          </p:cNvPr>
          <p:cNvSpPr>
            <a:spLocks noGrp="1"/>
          </p:cNvSpPr>
          <p:nvPr>
            <p:ph sz="half" idx="21"/>
          </p:nvPr>
        </p:nvSpPr>
        <p:spPr>
          <a:xfrm>
            <a:off x="5491898" y="3332964"/>
            <a:ext cx="2514600" cy="1444752"/>
          </a:xfrm>
        </p:spPr>
        <p:txBody>
          <a:bodyPr lIns="0" tIns="0" rIns="0" bIns="0" anchor="b"/>
          <a:lstStyle>
            <a:lvl1pPr>
              <a:buClr>
                <a:schemeClr val="tx1"/>
              </a:buClr>
              <a:defRPr sz="1600">
                <a:solidFill>
                  <a:schemeClr val="tx1"/>
                </a:solidFill>
              </a:defRPr>
            </a:lvl1pPr>
            <a:lvl2pPr marL="182880" indent="-182880">
              <a:lnSpc>
                <a:spcPts val="1800"/>
              </a:lnSpc>
              <a:buClr>
                <a:schemeClr val="tx1"/>
              </a:buClr>
              <a:defRPr sz="1600">
                <a:solidFill>
                  <a:schemeClr val="tx1"/>
                </a:solidFill>
              </a:defRPr>
            </a:lvl2pPr>
            <a:lvl3pPr marL="365760" indent="-182880">
              <a:lnSpc>
                <a:spcPts val="1800"/>
              </a:lnSpc>
              <a:buClr>
                <a:schemeClr val="tx1"/>
              </a:buClr>
              <a:defRPr sz="1600">
                <a:solidFill>
                  <a:schemeClr val="tx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3" name="Content Placeholder 2">
            <a:extLst>
              <a:ext uri="{FF2B5EF4-FFF2-40B4-BE49-F238E27FC236}">
                <a16:creationId xmlns:a16="http://schemas.microsoft.com/office/drawing/2014/main" id="{5EA0B171-72F8-37AF-AACA-BDE6D86F1EC7}"/>
              </a:ext>
            </a:extLst>
          </p:cNvPr>
          <p:cNvSpPr>
            <a:spLocks noGrp="1"/>
          </p:cNvSpPr>
          <p:nvPr>
            <p:ph sz="half" idx="23"/>
          </p:nvPr>
        </p:nvSpPr>
        <p:spPr>
          <a:xfrm>
            <a:off x="5491753" y="5750373"/>
            <a:ext cx="2514600" cy="1444752"/>
          </a:xfrm>
        </p:spPr>
        <p:txBody>
          <a:bodyPr lIns="0" tIns="0" rIns="0" bIns="0" anchor="b"/>
          <a:lstStyle>
            <a:lvl1pPr>
              <a:buClr>
                <a:schemeClr val="tx1"/>
              </a:buClr>
              <a:defRPr sz="1600">
                <a:solidFill>
                  <a:schemeClr val="tx1"/>
                </a:solidFill>
              </a:defRPr>
            </a:lvl1pPr>
            <a:lvl2pPr marL="182880" indent="-182880">
              <a:lnSpc>
                <a:spcPts val="1800"/>
              </a:lnSpc>
              <a:buClr>
                <a:schemeClr val="tx1"/>
              </a:buClr>
              <a:defRPr sz="1600">
                <a:solidFill>
                  <a:schemeClr val="tx1"/>
                </a:solidFill>
              </a:defRPr>
            </a:lvl2pPr>
            <a:lvl3pPr marL="365760" indent="-182880">
              <a:lnSpc>
                <a:spcPts val="1800"/>
              </a:lnSpc>
              <a:buClr>
                <a:schemeClr val="tx1"/>
              </a:buClr>
              <a:defRPr sz="1600">
                <a:solidFill>
                  <a:schemeClr val="tx1"/>
                </a:solidFill>
              </a:defRPr>
            </a:lvl3pPr>
            <a:lvl4pPr>
              <a:lnSpc>
                <a:spcPts val="1800"/>
              </a:lnSpc>
              <a:defRPr sz="1600">
                <a:solidFill>
                  <a:schemeClr val="bg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551E71DB-AE9A-0846-E13C-5B6CAEC2B1D5}"/>
              </a:ext>
            </a:extLst>
          </p:cNvPr>
          <p:cNvSpPr>
            <a:spLocks noGrp="1"/>
          </p:cNvSpPr>
          <p:nvPr>
            <p:ph sz="half" idx="25"/>
          </p:nvPr>
        </p:nvSpPr>
        <p:spPr>
          <a:xfrm flipH="1">
            <a:off x="11195901" y="2104455"/>
            <a:ext cx="2514600" cy="1444752"/>
          </a:xfrm>
        </p:spPr>
        <p:txBody>
          <a:bodyPr lIns="0" tIns="0" rIns="0" bIns="0" anchor="b"/>
          <a:lstStyle>
            <a:lvl1pPr>
              <a:buClr>
                <a:schemeClr val="tx1"/>
              </a:buClr>
              <a:defRPr sz="1600">
                <a:solidFill>
                  <a:schemeClr val="tx1"/>
                </a:solidFill>
              </a:defRPr>
            </a:lvl1pPr>
            <a:lvl2pPr marL="182880" indent="-182880">
              <a:lnSpc>
                <a:spcPts val="1800"/>
              </a:lnSpc>
              <a:buClr>
                <a:schemeClr val="tx1"/>
              </a:buClr>
              <a:defRPr sz="1600">
                <a:solidFill>
                  <a:schemeClr val="tx1"/>
                </a:solidFill>
              </a:defRPr>
            </a:lvl2pPr>
            <a:lvl3pPr marL="365760" indent="-182880">
              <a:lnSpc>
                <a:spcPts val="1800"/>
              </a:lnSpc>
              <a:buClr>
                <a:schemeClr val="tx1"/>
              </a:buClr>
              <a:defRPr sz="1600">
                <a:solidFill>
                  <a:schemeClr val="tx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57970096-3B57-468E-2641-62EED6A68531}"/>
              </a:ext>
            </a:extLst>
          </p:cNvPr>
          <p:cNvSpPr>
            <a:spLocks noGrp="1"/>
          </p:cNvSpPr>
          <p:nvPr>
            <p:ph sz="half" idx="27"/>
          </p:nvPr>
        </p:nvSpPr>
        <p:spPr>
          <a:xfrm flipH="1">
            <a:off x="11195901" y="4519614"/>
            <a:ext cx="2514600" cy="1444752"/>
          </a:xfrm>
        </p:spPr>
        <p:txBody>
          <a:bodyPr lIns="0" tIns="0" rIns="0" bIns="0" anchor="b"/>
          <a:lstStyle>
            <a:lvl1pPr>
              <a:buClr>
                <a:schemeClr val="tx1"/>
              </a:buClr>
              <a:defRPr sz="1600">
                <a:solidFill>
                  <a:schemeClr val="tx1"/>
                </a:solidFill>
              </a:defRPr>
            </a:lvl1pPr>
            <a:lvl2pPr marL="182880" indent="-182880">
              <a:lnSpc>
                <a:spcPts val="1800"/>
              </a:lnSpc>
              <a:buClr>
                <a:schemeClr val="tx1"/>
              </a:buClr>
              <a:defRPr sz="1600">
                <a:solidFill>
                  <a:schemeClr val="tx1"/>
                </a:solidFill>
              </a:defRPr>
            </a:lvl2pPr>
            <a:lvl3pPr marL="365760" indent="-182880">
              <a:lnSpc>
                <a:spcPts val="1800"/>
              </a:lnSpc>
              <a:buClr>
                <a:schemeClr val="tx1"/>
              </a:buClr>
              <a:defRPr sz="1600">
                <a:solidFill>
                  <a:schemeClr val="tx1"/>
                </a:solidFill>
              </a:defRPr>
            </a:lvl3pPr>
            <a:lvl4pPr>
              <a:lnSpc>
                <a:spcPts val="1800"/>
              </a:lnSpc>
              <a:defRPr sz="1599">
                <a:solidFill>
                  <a:schemeClr val="tx1"/>
                </a:solidFill>
              </a:defRPr>
            </a:lvl4pPr>
            <a:lvl5pPr>
              <a:lnSpc>
                <a:spcPts val="1800"/>
              </a:lnSpc>
              <a:defRPr sz="1599">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514612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44L - Maveryx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6BD34AB-517E-EF45-0D7D-1F50DC048306}"/>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13" name="Picture 12">
            <a:extLst>
              <a:ext uri="{FF2B5EF4-FFF2-40B4-BE49-F238E27FC236}">
                <a16:creationId xmlns:a16="http://schemas.microsoft.com/office/drawing/2014/main" id="{53972A6A-E4BF-ACA4-AA40-211C45DB8A2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7270" y="1318062"/>
            <a:ext cx="2334518" cy="964934"/>
          </a:xfrm>
          <a:prstGeom prst="rect">
            <a:avLst/>
          </a:prstGeom>
        </p:spPr>
      </p:pic>
      <p:sp>
        <p:nvSpPr>
          <p:cNvPr id="14" name="Text Placeholder 4">
            <a:extLst>
              <a:ext uri="{FF2B5EF4-FFF2-40B4-BE49-F238E27FC236}">
                <a16:creationId xmlns:a16="http://schemas.microsoft.com/office/drawing/2014/main" id="{6A3C17B5-0BDF-E22C-593D-141C0ACFF6CC}"/>
              </a:ext>
            </a:extLst>
          </p:cNvPr>
          <p:cNvSpPr>
            <a:spLocks noGrp="1"/>
          </p:cNvSpPr>
          <p:nvPr>
            <p:ph type="body" sz="quarter" idx="13" hasCustomPrompt="1"/>
          </p:nvPr>
        </p:nvSpPr>
        <p:spPr>
          <a:xfrm>
            <a:off x="4518212" y="3931027"/>
            <a:ext cx="2743200" cy="914400"/>
          </a:xfrm>
        </p:spPr>
        <p:txBody>
          <a:bodyPr lIns="0" tIns="0" rIns="0" bIns="0" anchor="t">
            <a:normAutofit/>
          </a:bodyPr>
          <a:lstStyle>
            <a:lvl1pPr marL="0" indent="0" algn="l">
              <a:buNone/>
              <a:defRPr sz="6000" b="1" i="0">
                <a:solidFill>
                  <a:schemeClr val="tx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15" name="Content Placeholder 2">
            <a:extLst>
              <a:ext uri="{FF2B5EF4-FFF2-40B4-BE49-F238E27FC236}">
                <a16:creationId xmlns:a16="http://schemas.microsoft.com/office/drawing/2014/main" id="{366709FF-0319-1CC7-3877-E6206079855B}"/>
              </a:ext>
            </a:extLst>
          </p:cNvPr>
          <p:cNvSpPr>
            <a:spLocks noGrp="1"/>
          </p:cNvSpPr>
          <p:nvPr>
            <p:ph sz="half" idx="14" hasCustomPrompt="1"/>
          </p:nvPr>
        </p:nvSpPr>
        <p:spPr>
          <a:xfrm>
            <a:off x="4518212" y="5074026"/>
            <a:ext cx="2743200" cy="1371600"/>
          </a:xfrm>
        </p:spPr>
        <p:txBody>
          <a:bodyPr lIns="0" tIns="0" rIns="0" bIns="0">
            <a:noAutofit/>
          </a:bodyPr>
          <a:lstStyle>
            <a:lvl1pPr marL="0" marR="0" indent="0" algn="l" defTabSz="1097299" rtl="0" eaLnBrk="1" fontAlgn="auto" latinLnBrk="0" hangingPunct="1">
              <a:lnSpc>
                <a:spcPts val="2400"/>
              </a:lnSpc>
              <a:spcBef>
                <a:spcPts val="1200"/>
              </a:spcBef>
              <a:spcAft>
                <a:spcPts val="0"/>
              </a:spcAft>
              <a:buClrTx/>
              <a:buSzTx/>
              <a:buFont typeface="Arial" panose="020B0604020202020204" pitchFamily="34" charset="0"/>
              <a:buNone/>
              <a:tabLst/>
              <a:defRPr sz="1800" b="0" i="0">
                <a:solidFill>
                  <a:schemeClr val="tx1"/>
                </a:solidFill>
                <a:latin typeface="Arial" panose="020B0604020202020204" pitchFamily="34" charset="0"/>
                <a:cs typeface="Arial" panose="020B0604020202020204" pitchFamily="34" charset="0"/>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a:t>
            </a:r>
          </a:p>
        </p:txBody>
      </p:sp>
      <p:sp>
        <p:nvSpPr>
          <p:cNvPr id="16" name="Text Placeholder 4">
            <a:extLst>
              <a:ext uri="{FF2B5EF4-FFF2-40B4-BE49-F238E27FC236}">
                <a16:creationId xmlns:a16="http://schemas.microsoft.com/office/drawing/2014/main" id="{2A37F5F9-99A4-779A-B40A-74D24C01DA06}"/>
              </a:ext>
            </a:extLst>
          </p:cNvPr>
          <p:cNvSpPr>
            <a:spLocks noGrp="1"/>
          </p:cNvSpPr>
          <p:nvPr>
            <p:ph type="body" sz="quarter" idx="16" hasCustomPrompt="1"/>
          </p:nvPr>
        </p:nvSpPr>
        <p:spPr>
          <a:xfrm>
            <a:off x="7906872" y="3931026"/>
            <a:ext cx="2743200" cy="914400"/>
          </a:xfrm>
        </p:spPr>
        <p:txBody>
          <a:bodyPr lIns="0" tIns="0" rIns="0" bIns="0" anchor="t">
            <a:normAutofit/>
          </a:bodyPr>
          <a:lstStyle>
            <a:lvl1pPr marL="0" indent="0" algn="l">
              <a:buNone/>
              <a:defRPr sz="6000" b="1" i="0">
                <a:solidFill>
                  <a:schemeClr val="tx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17" name="Content Placeholder 2">
            <a:extLst>
              <a:ext uri="{FF2B5EF4-FFF2-40B4-BE49-F238E27FC236}">
                <a16:creationId xmlns:a16="http://schemas.microsoft.com/office/drawing/2014/main" id="{0683FE03-C758-9D72-CF92-06B6C3BB33ED}"/>
              </a:ext>
            </a:extLst>
          </p:cNvPr>
          <p:cNvSpPr>
            <a:spLocks noGrp="1"/>
          </p:cNvSpPr>
          <p:nvPr>
            <p:ph sz="half" idx="17" hasCustomPrompt="1"/>
          </p:nvPr>
        </p:nvSpPr>
        <p:spPr>
          <a:xfrm>
            <a:off x="7906872" y="5074025"/>
            <a:ext cx="2743200" cy="1371600"/>
          </a:xfrm>
        </p:spPr>
        <p:txBody>
          <a:bodyPr lIns="0" tIns="0" rIns="0" bIns="0">
            <a:noAutofit/>
          </a:bodyPr>
          <a:lstStyle>
            <a:lvl1pPr marL="0" marR="0" indent="0" algn="l" defTabSz="1097299" rtl="0" eaLnBrk="1" fontAlgn="auto" latinLnBrk="0" hangingPunct="1">
              <a:lnSpc>
                <a:spcPts val="2400"/>
              </a:lnSpc>
              <a:spcBef>
                <a:spcPts val="1200"/>
              </a:spcBef>
              <a:spcAft>
                <a:spcPts val="0"/>
              </a:spcAft>
              <a:buClrTx/>
              <a:buSzTx/>
              <a:buFont typeface="Arial" panose="020B0604020202020204" pitchFamily="34" charset="0"/>
              <a:buNone/>
              <a:tabLst/>
              <a:defRPr sz="1800" b="0" i="0">
                <a:solidFill>
                  <a:schemeClr val="tx1"/>
                </a:solidFill>
                <a:latin typeface="Arial" panose="020B0604020202020204" pitchFamily="34" charset="0"/>
                <a:cs typeface="Arial" panose="020B0604020202020204" pitchFamily="34" charset="0"/>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a:t>
            </a:r>
          </a:p>
        </p:txBody>
      </p:sp>
      <p:sp>
        <p:nvSpPr>
          <p:cNvPr id="18" name="Text Placeholder 4">
            <a:extLst>
              <a:ext uri="{FF2B5EF4-FFF2-40B4-BE49-F238E27FC236}">
                <a16:creationId xmlns:a16="http://schemas.microsoft.com/office/drawing/2014/main" id="{6883411C-B0D1-5B1E-9652-9F2DD9D9796A}"/>
              </a:ext>
            </a:extLst>
          </p:cNvPr>
          <p:cNvSpPr>
            <a:spLocks noGrp="1"/>
          </p:cNvSpPr>
          <p:nvPr>
            <p:ph type="body" sz="quarter" idx="18" hasCustomPrompt="1"/>
          </p:nvPr>
        </p:nvSpPr>
        <p:spPr>
          <a:xfrm>
            <a:off x="11295532" y="3931026"/>
            <a:ext cx="2743200" cy="914400"/>
          </a:xfrm>
        </p:spPr>
        <p:txBody>
          <a:bodyPr lIns="0" tIns="0" rIns="0" bIns="0" anchor="t">
            <a:normAutofit/>
          </a:bodyPr>
          <a:lstStyle>
            <a:lvl1pPr marL="0" indent="0" algn="l">
              <a:buNone/>
              <a:defRPr sz="6000" b="1" i="0">
                <a:solidFill>
                  <a:schemeClr val="tx2"/>
                </a:solidFill>
                <a:latin typeface="Arial" panose="020B0604020202020204" pitchFamily="34" charset="0"/>
                <a:cs typeface="Arial" panose="020B0604020202020204" pitchFamily="34" charset="0"/>
              </a:defRPr>
            </a:lvl1pPr>
            <a:lvl2pPr>
              <a:defRPr b="1" i="0">
                <a:solidFill>
                  <a:schemeClr val="bg1"/>
                </a:solidFill>
                <a:latin typeface="Montserrat" pitchFamily="2" charset="77"/>
              </a:defRPr>
            </a:lvl2pPr>
            <a:lvl3pPr>
              <a:defRPr b="1" i="0">
                <a:solidFill>
                  <a:schemeClr val="bg1"/>
                </a:solidFill>
                <a:latin typeface="Montserrat" pitchFamily="2" charset="77"/>
              </a:defRPr>
            </a:lvl3pPr>
            <a:lvl4pPr>
              <a:defRPr b="1" i="0">
                <a:solidFill>
                  <a:schemeClr val="bg1"/>
                </a:solidFill>
                <a:latin typeface="Montserrat" pitchFamily="2" charset="77"/>
              </a:defRPr>
            </a:lvl4pPr>
            <a:lvl5pPr>
              <a:defRPr b="1" i="0">
                <a:solidFill>
                  <a:schemeClr val="bg1"/>
                </a:solidFill>
                <a:latin typeface="Montserrat" pitchFamily="2" charset="77"/>
              </a:defRPr>
            </a:lvl5pPr>
          </a:lstStyle>
          <a:p>
            <a:pPr lvl="0"/>
            <a:r>
              <a:rPr lang="en-US"/>
              <a:t>XX%</a:t>
            </a:r>
          </a:p>
        </p:txBody>
      </p:sp>
      <p:sp>
        <p:nvSpPr>
          <p:cNvPr id="19" name="Content Placeholder 2">
            <a:extLst>
              <a:ext uri="{FF2B5EF4-FFF2-40B4-BE49-F238E27FC236}">
                <a16:creationId xmlns:a16="http://schemas.microsoft.com/office/drawing/2014/main" id="{59FAFFDF-761C-8BCE-01DF-1D741A32CF67}"/>
              </a:ext>
            </a:extLst>
          </p:cNvPr>
          <p:cNvSpPr>
            <a:spLocks noGrp="1"/>
          </p:cNvSpPr>
          <p:nvPr>
            <p:ph sz="half" idx="19" hasCustomPrompt="1"/>
          </p:nvPr>
        </p:nvSpPr>
        <p:spPr>
          <a:xfrm>
            <a:off x="11295532" y="5074025"/>
            <a:ext cx="2743200" cy="1371600"/>
          </a:xfrm>
        </p:spPr>
        <p:txBody>
          <a:bodyPr lIns="0" tIns="0" rIns="0" bIns="0">
            <a:noAutofit/>
          </a:bodyPr>
          <a:lstStyle>
            <a:lvl1pPr marL="0" marR="0" indent="0" algn="l" defTabSz="1097299" rtl="0" eaLnBrk="1" fontAlgn="auto" latinLnBrk="0" hangingPunct="1">
              <a:lnSpc>
                <a:spcPts val="2400"/>
              </a:lnSpc>
              <a:spcBef>
                <a:spcPts val="1200"/>
              </a:spcBef>
              <a:spcAft>
                <a:spcPts val="0"/>
              </a:spcAft>
              <a:buClrTx/>
              <a:buSzTx/>
              <a:buFont typeface="Arial" panose="020B0604020202020204" pitchFamily="34" charset="0"/>
              <a:buNone/>
              <a:tabLst/>
              <a:defRPr sz="1800" b="0" i="0">
                <a:solidFill>
                  <a:schemeClr val="tx1"/>
                </a:solidFill>
                <a:latin typeface="Arial" panose="020B0604020202020204" pitchFamily="34" charset="0"/>
                <a:cs typeface="Arial" panose="020B0604020202020204" pitchFamily="34" charset="0"/>
              </a:defRPr>
            </a:lvl1pPr>
            <a:lvl2pPr marL="548649" indent="0">
              <a:buNone/>
              <a:defRPr>
                <a:solidFill>
                  <a:schemeClr val="bg1"/>
                </a:solidFill>
              </a:defRPr>
            </a:lvl2pPr>
            <a:lvl3pPr marL="1097299" indent="0">
              <a:buNone/>
              <a:defRPr>
                <a:solidFill>
                  <a:schemeClr val="bg1"/>
                </a:solidFill>
              </a:defRPr>
            </a:lvl3pPr>
            <a:lvl4pPr marL="1645949" indent="0">
              <a:buNone/>
              <a:defRPr>
                <a:solidFill>
                  <a:schemeClr val="bg1"/>
                </a:solidFill>
              </a:defRPr>
            </a:lvl4pPr>
            <a:lvl5pPr marL="2194599" indent="0">
              <a:buNone/>
              <a:defRPr>
                <a:solidFill>
                  <a:schemeClr val="bg1"/>
                </a:solidFill>
              </a:defRPr>
            </a:lvl5pPr>
          </a:lstStyle>
          <a:p>
            <a:pPr marL="0" marR="0" lvl="0" indent="0" algn="l" defTabSz="1097299"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brief stat description goes here. brief stat description goes here. </a:t>
            </a:r>
          </a:p>
        </p:txBody>
      </p:sp>
      <p:sp>
        <p:nvSpPr>
          <p:cNvPr id="20" name="Title 1">
            <a:extLst>
              <a:ext uri="{FF2B5EF4-FFF2-40B4-BE49-F238E27FC236}">
                <a16:creationId xmlns:a16="http://schemas.microsoft.com/office/drawing/2014/main" id="{63DCCE51-AF25-593E-52E7-47FC644AEF7B}"/>
              </a:ext>
            </a:extLst>
          </p:cNvPr>
          <p:cNvSpPr>
            <a:spLocks noGrp="1"/>
          </p:cNvSpPr>
          <p:nvPr>
            <p:ph type="title" hasCustomPrompt="1"/>
          </p:nvPr>
        </p:nvSpPr>
        <p:spPr>
          <a:xfrm>
            <a:off x="4518212" y="1321174"/>
            <a:ext cx="9520519" cy="914400"/>
          </a:xfrm>
          <a:prstGeom prst="rect">
            <a:avLst/>
          </a:prstGeom>
        </p:spPr>
        <p:txBody>
          <a:bodyPr/>
          <a:lstStyle>
            <a:lvl1pPr>
              <a:defRPr>
                <a:solidFill>
                  <a:schemeClr val="tx1"/>
                </a:solidFill>
              </a:defRPr>
            </a:lvl1pPr>
          </a:lstStyle>
          <a:p>
            <a:r>
              <a:rPr lang="en-US"/>
              <a:t>Click to edit master title style</a:t>
            </a:r>
          </a:p>
        </p:txBody>
      </p:sp>
      <p:sp>
        <p:nvSpPr>
          <p:cNvPr id="21" name="Subtitle 2">
            <a:extLst>
              <a:ext uri="{FF2B5EF4-FFF2-40B4-BE49-F238E27FC236}">
                <a16:creationId xmlns:a16="http://schemas.microsoft.com/office/drawing/2014/main" id="{4941DCF9-E7E6-5061-CF8A-1AB6A7526107}"/>
              </a:ext>
            </a:extLst>
          </p:cNvPr>
          <p:cNvSpPr>
            <a:spLocks noGrp="1"/>
          </p:cNvSpPr>
          <p:nvPr>
            <p:ph type="subTitle" idx="20" hasCustomPrompt="1"/>
          </p:nvPr>
        </p:nvSpPr>
        <p:spPr>
          <a:xfrm>
            <a:off x="4518213" y="2335493"/>
            <a:ext cx="9520518" cy="685800"/>
          </a:xfrm>
        </p:spPr>
        <p:txBody>
          <a:bodyPr lIns="0" tIns="0" rIns="0" bIns="0"/>
          <a:lstStyle>
            <a:lvl1pPr marL="0" indent="0" algn="l">
              <a:buNone/>
              <a:defRPr sz="2200" b="1">
                <a:solidFill>
                  <a:srgbClr val="99CDEA"/>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subtitle style</a:t>
            </a:r>
          </a:p>
        </p:txBody>
      </p:sp>
      <p:pic>
        <p:nvPicPr>
          <p:cNvPr id="4" name="Graphic 3">
            <a:extLst>
              <a:ext uri="{FF2B5EF4-FFF2-40B4-BE49-F238E27FC236}">
                <a16:creationId xmlns:a16="http://schemas.microsoft.com/office/drawing/2014/main" id="{2161FAF1-829C-0782-E111-4F997872578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 y="7772401"/>
            <a:ext cx="14630368" cy="457199"/>
          </a:xfrm>
          <a:prstGeom prst="rect">
            <a:avLst/>
          </a:prstGeom>
        </p:spPr>
      </p:pic>
      <p:pic>
        <p:nvPicPr>
          <p:cNvPr id="5" name="Picture 8">
            <a:extLst>
              <a:ext uri="{FF2B5EF4-FFF2-40B4-BE49-F238E27FC236}">
                <a16:creationId xmlns:a16="http://schemas.microsoft.com/office/drawing/2014/main" id="{126C410F-48EB-BE7A-2929-E6EE6433E2E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27940838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45L - Maveryx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29F38007-FBB7-0D4E-14CA-0D1856CFA7BB}"/>
              </a:ext>
            </a:extLst>
          </p:cNvPr>
          <p:cNvSpPr>
            <a:spLocks noGrp="1"/>
          </p:cNvSpPr>
          <p:nvPr>
            <p:ph sz="half" idx="18"/>
          </p:nvPr>
        </p:nvSpPr>
        <p:spPr>
          <a:xfrm>
            <a:off x="914400" y="2642174"/>
            <a:ext cx="6399213" cy="4114800"/>
          </a:xfrm>
        </p:spPr>
        <p:txBody>
          <a:bodyPr lIns="0" tIns="0" rIns="0" bIns="0"/>
          <a:lstStyle>
            <a:lvl1pPr>
              <a:lnSpc>
                <a:spcPct val="100000"/>
              </a:lnSpc>
              <a:spcBef>
                <a:spcPts val="600"/>
              </a:spcBef>
              <a:spcAft>
                <a:spcPts val="600"/>
              </a:spcAft>
              <a:defRPr sz="1600">
                <a:solidFill>
                  <a:schemeClr val="bg1"/>
                </a:solidFill>
              </a:defRPr>
            </a:lvl1pPr>
            <a:lvl2pPr marL="137160" indent="-137160">
              <a:lnSpc>
                <a:spcPct val="100000"/>
              </a:lnSpc>
              <a:spcBef>
                <a:spcPts val="600"/>
              </a:spcBef>
              <a:spcAft>
                <a:spcPts val="600"/>
              </a:spcAft>
              <a:defRPr sz="1400">
                <a:solidFill>
                  <a:schemeClr val="bg1"/>
                </a:solidFill>
              </a:defRPr>
            </a:lvl2pPr>
            <a:lvl3pPr marL="365760" indent="-137160">
              <a:lnSpc>
                <a:spcPct val="100000"/>
              </a:lnSpc>
              <a:spcBef>
                <a:spcPts val="600"/>
              </a:spcBef>
              <a:spcAft>
                <a:spcPts val="600"/>
              </a:spcAft>
              <a:defRPr sz="1200">
                <a:solidFill>
                  <a:schemeClr val="bg1"/>
                </a:solidFill>
              </a:defRPr>
            </a:lvl3pPr>
          </a:lstStyle>
          <a:p>
            <a:pPr lvl="0"/>
            <a:r>
              <a:rPr lang="en-US"/>
              <a:t>Click to edit Master text styles</a:t>
            </a:r>
          </a:p>
          <a:p>
            <a:pPr lvl="1"/>
            <a:r>
              <a:rPr lang="en-US"/>
              <a:t>Second level</a:t>
            </a:r>
          </a:p>
          <a:p>
            <a:pPr lvl="2"/>
            <a:r>
              <a:rPr lang="en-US"/>
              <a:t>Third level</a:t>
            </a:r>
          </a:p>
        </p:txBody>
      </p:sp>
      <p:sp>
        <p:nvSpPr>
          <p:cNvPr id="20" name="Slide Number Placeholder 5">
            <a:extLst>
              <a:ext uri="{FF2B5EF4-FFF2-40B4-BE49-F238E27FC236}">
                <a16:creationId xmlns:a16="http://schemas.microsoft.com/office/drawing/2014/main" id="{95F4C0EF-4A32-C60D-EED2-EE4A15090DA0}"/>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12" name="Title 1">
            <a:extLst>
              <a:ext uri="{FF2B5EF4-FFF2-40B4-BE49-F238E27FC236}">
                <a16:creationId xmlns:a16="http://schemas.microsoft.com/office/drawing/2014/main" id="{A21409E4-74C5-5577-53AD-0E64AE5E5018}"/>
              </a:ext>
            </a:extLst>
          </p:cNvPr>
          <p:cNvSpPr>
            <a:spLocks noGrp="1"/>
          </p:cNvSpPr>
          <p:nvPr>
            <p:ph type="title" hasCustomPrompt="1"/>
          </p:nvPr>
        </p:nvSpPr>
        <p:spPr>
          <a:xfrm>
            <a:off x="914401" y="917805"/>
            <a:ext cx="6400800" cy="1110646"/>
          </a:xfrm>
          <a:prstGeom prst="rect">
            <a:avLst/>
          </a:prstGeom>
        </p:spPr>
        <p:txBody>
          <a:bodyPr/>
          <a:lstStyle>
            <a:lvl1pPr>
              <a:defRPr spc="0" baseline="0">
                <a:solidFill>
                  <a:schemeClr val="bg1"/>
                </a:solidFill>
              </a:defRPr>
            </a:lvl1pPr>
          </a:lstStyle>
          <a:p>
            <a:r>
              <a:rPr lang="en-US"/>
              <a:t>Click to edit master title style</a:t>
            </a:r>
          </a:p>
        </p:txBody>
      </p:sp>
      <p:sp>
        <p:nvSpPr>
          <p:cNvPr id="14" name="Subtitle 2">
            <a:extLst>
              <a:ext uri="{FF2B5EF4-FFF2-40B4-BE49-F238E27FC236}">
                <a16:creationId xmlns:a16="http://schemas.microsoft.com/office/drawing/2014/main" id="{9106A1C7-88D2-D927-DF66-768BBB406382}"/>
              </a:ext>
            </a:extLst>
          </p:cNvPr>
          <p:cNvSpPr>
            <a:spLocks noGrp="1"/>
          </p:cNvSpPr>
          <p:nvPr>
            <p:ph type="subTitle" idx="16" hasCustomPrompt="1"/>
          </p:nvPr>
        </p:nvSpPr>
        <p:spPr>
          <a:xfrm>
            <a:off x="914400" y="2102593"/>
            <a:ext cx="6399213" cy="457200"/>
          </a:xfrm>
        </p:spPr>
        <p:txBody>
          <a:bodyPr lIns="0" tIns="0" rIns="0" bIns="0"/>
          <a:lstStyle>
            <a:lvl1pPr marL="0" indent="0" algn="l">
              <a:buNone/>
              <a:defRPr sz="2200" b="1">
                <a:solidFill>
                  <a:srgbClr val="99CDEA"/>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subtitle style</a:t>
            </a:r>
          </a:p>
        </p:txBody>
      </p:sp>
      <p:pic>
        <p:nvPicPr>
          <p:cNvPr id="8" name="Graphic 7">
            <a:extLst>
              <a:ext uri="{FF2B5EF4-FFF2-40B4-BE49-F238E27FC236}">
                <a16:creationId xmlns:a16="http://schemas.microsoft.com/office/drawing/2014/main" id="{2FE7E4BD-D994-F0BF-25DE-F48EAFC8EF7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 y="7772401"/>
            <a:ext cx="14630368" cy="457199"/>
          </a:xfrm>
          <a:prstGeom prst="rect">
            <a:avLst/>
          </a:prstGeom>
        </p:spPr>
      </p:pic>
      <p:pic>
        <p:nvPicPr>
          <p:cNvPr id="9" name="Picture 8">
            <a:extLst>
              <a:ext uri="{FF2B5EF4-FFF2-40B4-BE49-F238E27FC236}">
                <a16:creationId xmlns:a16="http://schemas.microsoft.com/office/drawing/2014/main" id="{25F8A206-058E-1676-A8AE-4B3D2E7DF57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93945" y="7889135"/>
            <a:ext cx="752205" cy="224538"/>
          </a:xfrm>
          <a:prstGeom prst="rect">
            <a:avLst/>
          </a:prstGeom>
        </p:spPr>
      </p:pic>
      <p:sp>
        <p:nvSpPr>
          <p:cNvPr id="6" name="Text Placeholder 11">
            <a:extLst>
              <a:ext uri="{FF2B5EF4-FFF2-40B4-BE49-F238E27FC236}">
                <a16:creationId xmlns:a16="http://schemas.microsoft.com/office/drawing/2014/main" id="{64F07791-D532-895C-5A63-3E3F0765E015}"/>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99CDEA"/>
                </a:solidFill>
              </a:defRPr>
            </a:lvl1pPr>
            <a:lvl5pPr>
              <a:defRPr sz="1400">
                <a:solidFill>
                  <a:srgbClr val="0068A2"/>
                </a:solidFill>
              </a:defRPr>
            </a:lvl5pPr>
          </a:lstStyle>
          <a:p>
            <a:pPr lvl="0"/>
            <a:r>
              <a:rPr lang="en-US"/>
              <a:t>CLICK TO EDIT EYEBROW TEXT</a:t>
            </a:r>
          </a:p>
        </p:txBody>
      </p:sp>
    </p:spTree>
    <p:extLst>
      <p:ext uri="{BB962C8B-B14F-4D97-AF65-F5344CB8AC3E}">
        <p14:creationId xmlns:p14="http://schemas.microsoft.com/office/powerpoint/2010/main" val="9792257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46L - Maveryx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95F4C0EF-4A32-C60D-EED2-EE4A15090DA0}"/>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12" name="Title 1">
            <a:extLst>
              <a:ext uri="{FF2B5EF4-FFF2-40B4-BE49-F238E27FC236}">
                <a16:creationId xmlns:a16="http://schemas.microsoft.com/office/drawing/2014/main" id="{A21409E4-74C5-5577-53AD-0E64AE5E5018}"/>
              </a:ext>
            </a:extLst>
          </p:cNvPr>
          <p:cNvSpPr>
            <a:spLocks noGrp="1"/>
          </p:cNvSpPr>
          <p:nvPr>
            <p:ph type="title" hasCustomPrompt="1"/>
          </p:nvPr>
        </p:nvSpPr>
        <p:spPr>
          <a:xfrm>
            <a:off x="914401" y="917805"/>
            <a:ext cx="6400800" cy="1110646"/>
          </a:xfrm>
          <a:prstGeom prst="rect">
            <a:avLst/>
          </a:prstGeom>
        </p:spPr>
        <p:txBody>
          <a:bodyPr/>
          <a:lstStyle>
            <a:lvl1pPr>
              <a:defRPr spc="0" baseline="0">
                <a:solidFill>
                  <a:schemeClr val="bg1"/>
                </a:solidFill>
              </a:defRPr>
            </a:lvl1pPr>
          </a:lstStyle>
          <a:p>
            <a:r>
              <a:rPr lang="en-US"/>
              <a:t>Click to edit master title style</a:t>
            </a:r>
          </a:p>
        </p:txBody>
      </p:sp>
      <p:sp>
        <p:nvSpPr>
          <p:cNvPr id="9" name="Picture Placeholder 6">
            <a:extLst>
              <a:ext uri="{FF2B5EF4-FFF2-40B4-BE49-F238E27FC236}">
                <a16:creationId xmlns:a16="http://schemas.microsoft.com/office/drawing/2014/main" id="{B1B25F24-11EE-9A9A-279B-687B874FAFAA}"/>
              </a:ext>
            </a:extLst>
          </p:cNvPr>
          <p:cNvSpPr>
            <a:spLocks noGrp="1"/>
          </p:cNvSpPr>
          <p:nvPr>
            <p:ph type="pic" sz="quarter" idx="27" hasCustomPrompt="1"/>
          </p:nvPr>
        </p:nvSpPr>
        <p:spPr>
          <a:xfrm>
            <a:off x="7802563" y="1492250"/>
            <a:ext cx="6826250" cy="4479925"/>
          </a:xfrm>
          <a:solidFill>
            <a:schemeClr val="bg2">
              <a:lumMod val="95000"/>
            </a:schemeClr>
          </a:solidFill>
        </p:spPr>
        <p:txBody>
          <a:bodyPr anchor="ctr">
            <a:normAutofit/>
          </a:bodyPr>
          <a:lstStyle>
            <a:lvl1pPr algn="ctr">
              <a:defRPr sz="1800"/>
            </a:lvl1pPr>
          </a:lstStyle>
          <a:p>
            <a:r>
              <a:rPr lang="en-US"/>
              <a:t>Click to add screen</a:t>
            </a:r>
          </a:p>
        </p:txBody>
      </p:sp>
      <p:pic>
        <p:nvPicPr>
          <p:cNvPr id="10" name="Picture 9">
            <a:extLst>
              <a:ext uri="{FF2B5EF4-FFF2-40B4-BE49-F238E27FC236}">
                <a16:creationId xmlns:a16="http://schemas.microsoft.com/office/drawing/2014/main" id="{9EFBD9B0-A52D-D541-72E1-A28CA2A2A09E}"/>
              </a:ext>
            </a:extLst>
          </p:cNvPr>
          <p:cNvPicPr>
            <a:picLocks noChangeAspect="1"/>
          </p:cNvPicPr>
          <p:nvPr/>
        </p:nvPicPr>
        <p:blipFill>
          <a:blip r:embed="rId3"/>
          <a:srcRect/>
          <a:stretch/>
        </p:blipFill>
        <p:spPr>
          <a:xfrm>
            <a:off x="6400800" y="1375482"/>
            <a:ext cx="8229600" cy="5937504"/>
          </a:xfrm>
          <a:prstGeom prst="rect">
            <a:avLst/>
          </a:prstGeom>
        </p:spPr>
      </p:pic>
      <p:pic>
        <p:nvPicPr>
          <p:cNvPr id="15" name="Graphic 14">
            <a:extLst>
              <a:ext uri="{FF2B5EF4-FFF2-40B4-BE49-F238E27FC236}">
                <a16:creationId xmlns:a16="http://schemas.microsoft.com/office/drawing/2014/main" id="{B211ED9C-490B-D941-9CE2-7B78FD3974A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6" y="7772401"/>
            <a:ext cx="14630368" cy="457199"/>
          </a:xfrm>
          <a:prstGeom prst="rect">
            <a:avLst/>
          </a:prstGeom>
        </p:spPr>
      </p:pic>
      <p:pic>
        <p:nvPicPr>
          <p:cNvPr id="17" name="Picture 8">
            <a:extLst>
              <a:ext uri="{FF2B5EF4-FFF2-40B4-BE49-F238E27FC236}">
                <a16:creationId xmlns:a16="http://schemas.microsoft.com/office/drawing/2014/main" id="{B36A32C0-9B35-39D7-F59F-61214C5E940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93945" y="7889135"/>
            <a:ext cx="752205" cy="224538"/>
          </a:xfrm>
          <a:prstGeom prst="rect">
            <a:avLst/>
          </a:prstGeom>
        </p:spPr>
      </p:pic>
      <p:sp>
        <p:nvSpPr>
          <p:cNvPr id="2" name="Text Placeholder 11">
            <a:extLst>
              <a:ext uri="{FF2B5EF4-FFF2-40B4-BE49-F238E27FC236}">
                <a16:creationId xmlns:a16="http://schemas.microsoft.com/office/drawing/2014/main" id="{58318F49-C466-16FB-3A9A-092D8740737A}"/>
              </a:ext>
            </a:extLst>
          </p:cNvPr>
          <p:cNvSpPr>
            <a:spLocks noGrp="1"/>
          </p:cNvSpPr>
          <p:nvPr>
            <p:ph type="body" sz="quarter" idx="15" hasCustomPrompt="1"/>
          </p:nvPr>
        </p:nvSpPr>
        <p:spPr>
          <a:xfrm>
            <a:off x="914400" y="549728"/>
            <a:ext cx="11887198" cy="271767"/>
          </a:xfrm>
        </p:spPr>
        <p:txBody>
          <a:bodyPr/>
          <a:lstStyle>
            <a:lvl1pPr>
              <a:defRPr sz="1400" b="1" cap="all" spc="200" baseline="0">
                <a:solidFill>
                  <a:srgbClr val="99CDEA"/>
                </a:solidFill>
              </a:defRPr>
            </a:lvl1pPr>
            <a:lvl5pPr>
              <a:defRPr sz="1400">
                <a:solidFill>
                  <a:srgbClr val="0068A2"/>
                </a:solidFill>
              </a:defRPr>
            </a:lvl5pPr>
          </a:lstStyle>
          <a:p>
            <a:pPr lvl="0"/>
            <a:r>
              <a:rPr lang="en-US"/>
              <a:t>CLICK TO EDIT EYEBROW TEXT</a:t>
            </a:r>
          </a:p>
        </p:txBody>
      </p:sp>
      <p:sp>
        <p:nvSpPr>
          <p:cNvPr id="6" name="Subtitle 2">
            <a:extLst>
              <a:ext uri="{FF2B5EF4-FFF2-40B4-BE49-F238E27FC236}">
                <a16:creationId xmlns:a16="http://schemas.microsoft.com/office/drawing/2014/main" id="{490F60C6-9C0C-FC9F-0F44-926E694A285B}"/>
              </a:ext>
            </a:extLst>
          </p:cNvPr>
          <p:cNvSpPr>
            <a:spLocks noGrp="1"/>
          </p:cNvSpPr>
          <p:nvPr>
            <p:ph type="subTitle" idx="16" hasCustomPrompt="1"/>
          </p:nvPr>
        </p:nvSpPr>
        <p:spPr>
          <a:xfrm>
            <a:off x="914400" y="2102593"/>
            <a:ext cx="6399213" cy="457200"/>
          </a:xfrm>
        </p:spPr>
        <p:txBody>
          <a:bodyPr lIns="0" tIns="0" rIns="0" bIns="0"/>
          <a:lstStyle>
            <a:lvl1pPr marL="0" indent="0" algn="l">
              <a:buNone/>
              <a:defRPr sz="2200" b="1">
                <a:solidFill>
                  <a:srgbClr val="99CDEA"/>
                </a:solidFill>
              </a:defRPr>
            </a:lvl1pPr>
            <a:lvl2pPr marL="548649" indent="0" algn="ctr">
              <a:buNone/>
              <a:defRPr sz="2400"/>
            </a:lvl2pPr>
            <a:lvl3pPr marL="1097299" indent="0" algn="ctr">
              <a:buNone/>
              <a:defRPr sz="2160"/>
            </a:lvl3pPr>
            <a:lvl4pPr marL="1645949" indent="0" algn="ctr">
              <a:buNone/>
              <a:defRPr sz="1920"/>
            </a:lvl4pPr>
            <a:lvl5pPr marL="2194599" indent="0" algn="ctr">
              <a:buNone/>
              <a:defRPr sz="1920"/>
            </a:lvl5pPr>
            <a:lvl6pPr marL="2743248" indent="0" algn="ctr">
              <a:buNone/>
              <a:defRPr sz="1920"/>
            </a:lvl6pPr>
            <a:lvl7pPr marL="3291897" indent="0" algn="ctr">
              <a:buNone/>
              <a:defRPr sz="1920"/>
            </a:lvl7pPr>
            <a:lvl8pPr marL="3840547" indent="0" algn="ctr">
              <a:buNone/>
              <a:defRPr sz="1920"/>
            </a:lvl8pPr>
            <a:lvl9pPr marL="4389197" indent="0" algn="ctr">
              <a:buNone/>
              <a:defRPr sz="1920"/>
            </a:lvl9pPr>
          </a:lstStyle>
          <a:p>
            <a:r>
              <a:rPr lang="en-US"/>
              <a:t>Click to edit subtitle style</a:t>
            </a:r>
          </a:p>
        </p:txBody>
      </p:sp>
      <p:sp>
        <p:nvSpPr>
          <p:cNvPr id="8" name="Content Placeholder 2">
            <a:extLst>
              <a:ext uri="{FF2B5EF4-FFF2-40B4-BE49-F238E27FC236}">
                <a16:creationId xmlns:a16="http://schemas.microsoft.com/office/drawing/2014/main" id="{78542436-7A8B-3EC4-338B-FE80C101A450}"/>
              </a:ext>
            </a:extLst>
          </p:cNvPr>
          <p:cNvSpPr>
            <a:spLocks noGrp="1"/>
          </p:cNvSpPr>
          <p:nvPr>
            <p:ph sz="half" idx="18"/>
          </p:nvPr>
        </p:nvSpPr>
        <p:spPr>
          <a:xfrm>
            <a:off x="914400" y="2642174"/>
            <a:ext cx="6399213" cy="4114800"/>
          </a:xfrm>
        </p:spPr>
        <p:txBody>
          <a:bodyPr lIns="0" tIns="0" rIns="0" bIns="0"/>
          <a:lstStyle>
            <a:lvl1pPr>
              <a:lnSpc>
                <a:spcPct val="100000"/>
              </a:lnSpc>
              <a:spcBef>
                <a:spcPts val="600"/>
              </a:spcBef>
              <a:spcAft>
                <a:spcPts val="600"/>
              </a:spcAft>
              <a:defRPr sz="1600">
                <a:solidFill>
                  <a:schemeClr val="bg1"/>
                </a:solidFill>
              </a:defRPr>
            </a:lvl1pPr>
            <a:lvl2pPr marL="137160" indent="-137160">
              <a:lnSpc>
                <a:spcPct val="100000"/>
              </a:lnSpc>
              <a:spcBef>
                <a:spcPts val="600"/>
              </a:spcBef>
              <a:spcAft>
                <a:spcPts val="600"/>
              </a:spcAft>
              <a:defRPr sz="1400">
                <a:solidFill>
                  <a:schemeClr val="bg1"/>
                </a:solidFill>
              </a:defRPr>
            </a:lvl2pPr>
            <a:lvl3pPr marL="365760" indent="-137160">
              <a:lnSpc>
                <a:spcPct val="100000"/>
              </a:lnSpc>
              <a:spcBef>
                <a:spcPts val="600"/>
              </a:spcBef>
              <a:spcAft>
                <a:spcPts val="600"/>
              </a:spcAft>
              <a:defRPr sz="1200">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816923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7L - Screenshot Frames">
    <p:bg>
      <p:bgPr>
        <a:solidFill>
          <a:schemeClr val="bg1"/>
        </a:solid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6BD34AB-517E-EF45-0D7D-1F50DC048306}"/>
              </a:ext>
            </a:extLst>
          </p:cNvPr>
          <p:cNvSpPr>
            <a:spLocks noGrp="1"/>
          </p:cNvSpPr>
          <p:nvPr>
            <p:ph type="sldNum" sz="quarter" idx="12"/>
          </p:nvPr>
        </p:nvSpPr>
        <p:spPr>
          <a:xfrm>
            <a:off x="13714021" y="7620001"/>
            <a:ext cx="459180" cy="438150"/>
          </a:xfrm>
          <a:prstGeom prst="rect">
            <a:avLst/>
          </a:prstGeom>
        </p:spPr>
        <p:txBody>
          <a:bodyPr/>
          <a:lstStyle>
            <a:lvl1pPr>
              <a:defRPr b="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sp>
        <p:nvSpPr>
          <p:cNvPr id="3" name="Picture Placeholder 2">
            <a:extLst>
              <a:ext uri="{FF2B5EF4-FFF2-40B4-BE49-F238E27FC236}">
                <a16:creationId xmlns:a16="http://schemas.microsoft.com/office/drawing/2014/main" id="{10A9F53F-4741-1309-B30C-AD80B074FFF6}"/>
              </a:ext>
            </a:extLst>
          </p:cNvPr>
          <p:cNvSpPr>
            <a:spLocks noGrp="1"/>
          </p:cNvSpPr>
          <p:nvPr>
            <p:ph type="pic" sz="quarter" idx="13" hasCustomPrompt="1"/>
          </p:nvPr>
        </p:nvSpPr>
        <p:spPr>
          <a:xfrm>
            <a:off x="4143427" y="451649"/>
            <a:ext cx="6015100" cy="3383494"/>
          </a:xfrm>
          <a:prstGeom prst="roundRect">
            <a:avLst>
              <a:gd name="adj" fmla="val 3595"/>
            </a:avLst>
          </a:prstGeom>
          <a:solidFill>
            <a:schemeClr val="bg1">
              <a:lumMod val="85000"/>
            </a:schemeClr>
          </a:solidFill>
          <a:ln w="3175">
            <a:solidFill>
              <a:schemeClr val="bg1">
                <a:lumMod val="95000"/>
              </a:schemeClr>
            </a:solidFill>
          </a:ln>
          <a:effectLst>
            <a:outerShdw blurRad="101600" dist="50800" dir="2700000" algn="tl" rotWithShape="0">
              <a:srgbClr val="99A8B2">
                <a:alpha val="20292"/>
              </a:srgbClr>
            </a:outerShdw>
          </a:effectLst>
        </p:spPr>
        <p:txBody>
          <a:bodyPr vert="horz" lIns="0" tIns="0" rIns="0" bIns="0" rtlCol="0" anchor="ctr">
            <a:noAutofit/>
          </a:bodyPr>
          <a:lstStyle>
            <a:lvl1pPr algn="ctr">
              <a:defRPr lang="en-US" sz="1800" b="1" dirty="0">
                <a:solidFill>
                  <a:srgbClr val="99A8B2"/>
                </a:solidFill>
              </a:defRPr>
            </a:lvl1pPr>
          </a:lstStyle>
          <a:p>
            <a:pPr lvl="0" algn="ctr"/>
            <a:r>
              <a:rPr lang="en-US"/>
              <a:t>Landscape (16:9)</a:t>
            </a:r>
          </a:p>
        </p:txBody>
      </p:sp>
      <p:sp>
        <p:nvSpPr>
          <p:cNvPr id="4" name="Picture Placeholder 2">
            <a:extLst>
              <a:ext uri="{FF2B5EF4-FFF2-40B4-BE49-F238E27FC236}">
                <a16:creationId xmlns:a16="http://schemas.microsoft.com/office/drawing/2014/main" id="{3458F12D-E6CC-73EE-7AB3-476B75B3D42A}"/>
              </a:ext>
            </a:extLst>
          </p:cNvPr>
          <p:cNvSpPr>
            <a:spLocks noGrp="1"/>
          </p:cNvSpPr>
          <p:nvPr>
            <p:ph type="pic" sz="quarter" idx="14" hasCustomPrompt="1"/>
          </p:nvPr>
        </p:nvSpPr>
        <p:spPr>
          <a:xfrm>
            <a:off x="10281588" y="451649"/>
            <a:ext cx="3891613" cy="6917341"/>
          </a:xfrm>
          <a:prstGeom prst="roundRect">
            <a:avLst>
              <a:gd name="adj" fmla="val 3595"/>
            </a:avLst>
          </a:prstGeom>
          <a:solidFill>
            <a:schemeClr val="bg1">
              <a:lumMod val="85000"/>
            </a:schemeClr>
          </a:solidFill>
          <a:ln w="3175">
            <a:solidFill>
              <a:schemeClr val="bg1">
                <a:lumMod val="95000"/>
              </a:schemeClr>
            </a:solidFill>
          </a:ln>
          <a:effectLst>
            <a:outerShdw blurRad="101600" dist="50800" dir="2700000" algn="tl" rotWithShape="0">
              <a:srgbClr val="99A8B2">
                <a:alpha val="20292"/>
              </a:srgbClr>
            </a:outerShdw>
          </a:effectLst>
        </p:spPr>
        <p:txBody>
          <a:bodyPr anchor="ctr"/>
          <a:lstStyle>
            <a:lvl1pPr algn="ctr">
              <a:defRPr sz="1800" b="1">
                <a:solidFill>
                  <a:srgbClr val="99A8B2"/>
                </a:solidFill>
              </a:defRPr>
            </a:lvl1pPr>
          </a:lstStyle>
          <a:p>
            <a:r>
              <a:rPr lang="en-US"/>
              <a:t>Portrait (9:16)</a:t>
            </a:r>
          </a:p>
        </p:txBody>
      </p:sp>
      <p:sp>
        <p:nvSpPr>
          <p:cNvPr id="5" name="Picture Placeholder 2">
            <a:extLst>
              <a:ext uri="{FF2B5EF4-FFF2-40B4-BE49-F238E27FC236}">
                <a16:creationId xmlns:a16="http://schemas.microsoft.com/office/drawing/2014/main" id="{BD0204DE-9862-9DAC-9595-4BB458525F1E}"/>
              </a:ext>
            </a:extLst>
          </p:cNvPr>
          <p:cNvSpPr>
            <a:spLocks noGrp="1"/>
          </p:cNvSpPr>
          <p:nvPr>
            <p:ph type="pic" sz="quarter" idx="15" hasCustomPrompt="1"/>
          </p:nvPr>
        </p:nvSpPr>
        <p:spPr>
          <a:xfrm>
            <a:off x="6774504" y="3984967"/>
            <a:ext cx="3384023" cy="3384023"/>
          </a:xfrm>
          <a:prstGeom prst="roundRect">
            <a:avLst>
              <a:gd name="adj" fmla="val 3595"/>
            </a:avLst>
          </a:prstGeom>
          <a:solidFill>
            <a:schemeClr val="bg1">
              <a:lumMod val="85000"/>
            </a:schemeClr>
          </a:solidFill>
          <a:ln w="3175">
            <a:solidFill>
              <a:schemeClr val="bg1">
                <a:lumMod val="95000"/>
              </a:schemeClr>
            </a:solidFill>
          </a:ln>
          <a:effectLst>
            <a:outerShdw blurRad="101600" dist="50800" dir="2700000" algn="tl" rotWithShape="0">
              <a:srgbClr val="99A8B2">
                <a:alpha val="20292"/>
              </a:srgbClr>
            </a:outerShdw>
          </a:effectLst>
        </p:spPr>
        <p:txBody>
          <a:bodyPr vert="horz" lIns="0" tIns="0" rIns="0" bIns="0" rtlCol="0" anchor="ctr">
            <a:noAutofit/>
          </a:bodyPr>
          <a:lstStyle>
            <a:lvl1pPr algn="ctr">
              <a:defRPr lang="en-US" sz="1800" b="1" dirty="0">
                <a:solidFill>
                  <a:srgbClr val="99A8B2"/>
                </a:solidFill>
              </a:defRPr>
            </a:lvl1pPr>
          </a:lstStyle>
          <a:p>
            <a:pPr lvl="0" algn="ctr"/>
            <a:r>
              <a:rPr lang="en-US"/>
              <a:t>Square (1:1)</a:t>
            </a:r>
          </a:p>
        </p:txBody>
      </p:sp>
      <p:sp>
        <p:nvSpPr>
          <p:cNvPr id="7" name="Title 1">
            <a:extLst>
              <a:ext uri="{FF2B5EF4-FFF2-40B4-BE49-F238E27FC236}">
                <a16:creationId xmlns:a16="http://schemas.microsoft.com/office/drawing/2014/main" id="{95DA0315-9710-CC67-C33D-CC0C80E54195}"/>
              </a:ext>
            </a:extLst>
          </p:cNvPr>
          <p:cNvSpPr>
            <a:spLocks noGrp="1"/>
          </p:cNvSpPr>
          <p:nvPr>
            <p:ph type="title" hasCustomPrompt="1"/>
          </p:nvPr>
        </p:nvSpPr>
        <p:spPr>
          <a:xfrm>
            <a:off x="914400" y="4762204"/>
            <a:ext cx="5360894" cy="457200"/>
          </a:xfrm>
          <a:prstGeom prst="rect">
            <a:avLst/>
          </a:prstGeom>
        </p:spPr>
        <p:txBody>
          <a:bodyPr/>
          <a:lstStyle>
            <a:lvl1pPr>
              <a:defRPr spc="0" baseline="0"/>
            </a:lvl1pPr>
          </a:lstStyle>
          <a:p>
            <a:r>
              <a:rPr lang="en-US"/>
              <a:t>Click to edit title style</a:t>
            </a:r>
          </a:p>
        </p:txBody>
      </p:sp>
      <p:sp>
        <p:nvSpPr>
          <p:cNvPr id="11" name="Text Placeholder 11">
            <a:extLst>
              <a:ext uri="{FF2B5EF4-FFF2-40B4-BE49-F238E27FC236}">
                <a16:creationId xmlns:a16="http://schemas.microsoft.com/office/drawing/2014/main" id="{30667210-55A1-C2DA-39E3-258BFFAD7FF7}"/>
              </a:ext>
            </a:extLst>
          </p:cNvPr>
          <p:cNvSpPr>
            <a:spLocks noGrp="1"/>
          </p:cNvSpPr>
          <p:nvPr>
            <p:ph type="body" sz="quarter" idx="16" hasCustomPrompt="1"/>
          </p:nvPr>
        </p:nvSpPr>
        <p:spPr>
          <a:xfrm>
            <a:off x="914400" y="4397532"/>
            <a:ext cx="5360893" cy="271767"/>
          </a:xfrm>
        </p:spPr>
        <p:txBody>
          <a:bodyPr/>
          <a:lstStyle>
            <a:lvl1pPr>
              <a:defRPr sz="1400" b="1" cap="all" spc="200" baseline="0">
                <a:solidFill>
                  <a:srgbClr val="0068A2"/>
                </a:solidFill>
              </a:defRPr>
            </a:lvl1pPr>
            <a:lvl5pPr>
              <a:defRPr sz="1400">
                <a:solidFill>
                  <a:srgbClr val="0068A2"/>
                </a:solidFill>
              </a:defRPr>
            </a:lvl5pPr>
          </a:lstStyle>
          <a:p>
            <a:pPr lvl="0"/>
            <a:r>
              <a:rPr lang="en-US"/>
              <a:t>CLICK TO EDIT EYEBROW TEXT</a:t>
            </a:r>
          </a:p>
        </p:txBody>
      </p:sp>
      <p:sp>
        <p:nvSpPr>
          <p:cNvPr id="12" name="Content Placeholder 2">
            <a:extLst>
              <a:ext uri="{FF2B5EF4-FFF2-40B4-BE49-F238E27FC236}">
                <a16:creationId xmlns:a16="http://schemas.microsoft.com/office/drawing/2014/main" id="{1ECCF8D4-0F12-EE79-0003-7FD6DCF956EF}"/>
              </a:ext>
            </a:extLst>
          </p:cNvPr>
          <p:cNvSpPr>
            <a:spLocks noGrp="1"/>
          </p:cNvSpPr>
          <p:nvPr>
            <p:ph sz="half" idx="1"/>
          </p:nvPr>
        </p:nvSpPr>
        <p:spPr>
          <a:xfrm>
            <a:off x="914400" y="5703692"/>
            <a:ext cx="5360893" cy="1413166"/>
          </a:xfrm>
        </p:spPr>
        <p:txBody>
          <a:bodyPr lIns="0" tIns="0" rIns="0" bIns="0"/>
          <a:lstStyle>
            <a:lvl1pPr>
              <a:defRPr sz="1800"/>
            </a:lvl1pPr>
            <a:lvl2pPr>
              <a:defRPr sz="1800"/>
            </a:lvl2pPr>
            <a:lvl3pPr>
              <a:defRPr sz="1800"/>
            </a:lvl3pPr>
          </a:lstStyle>
          <a:p>
            <a:pPr lvl="0"/>
            <a:r>
              <a:rPr lang="en-US"/>
              <a:t>Click to edit Master text styles</a:t>
            </a:r>
          </a:p>
          <a:p>
            <a:pPr lvl="1"/>
            <a:r>
              <a:rPr lang="en-US"/>
              <a:t>Second level</a:t>
            </a:r>
          </a:p>
          <a:p>
            <a:pPr lvl="2"/>
            <a:r>
              <a:rPr lang="en-US"/>
              <a:t>Third level</a:t>
            </a:r>
          </a:p>
        </p:txBody>
      </p:sp>
      <p:pic>
        <p:nvPicPr>
          <p:cNvPr id="13" name="Graphic 12">
            <a:extLst>
              <a:ext uri="{FF2B5EF4-FFF2-40B4-BE49-F238E27FC236}">
                <a16:creationId xmlns:a16="http://schemas.microsoft.com/office/drawing/2014/main" id="{C39C2F4E-E5CB-8D04-6FEE-6DE57F45B7E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 y="7772401"/>
            <a:ext cx="14630368" cy="457199"/>
          </a:xfrm>
          <a:prstGeom prst="rect">
            <a:avLst/>
          </a:prstGeom>
        </p:spPr>
      </p:pic>
      <p:pic>
        <p:nvPicPr>
          <p:cNvPr id="14" name="Picture 8">
            <a:extLst>
              <a:ext uri="{FF2B5EF4-FFF2-40B4-BE49-F238E27FC236}">
                <a16:creationId xmlns:a16="http://schemas.microsoft.com/office/drawing/2014/main" id="{34149589-E0F3-419D-6A45-38C47456837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93945" y="7889135"/>
            <a:ext cx="752205" cy="224538"/>
          </a:xfrm>
          <a:prstGeom prst="rect">
            <a:avLst/>
          </a:prstGeom>
        </p:spPr>
      </p:pic>
    </p:spTree>
    <p:extLst>
      <p:ext uri="{BB962C8B-B14F-4D97-AF65-F5344CB8AC3E}">
        <p14:creationId xmlns:p14="http://schemas.microsoft.com/office/powerpoint/2010/main" val="8611195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48L - 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E8F7E9-71B7-897F-854F-E928FEF5429B}"/>
              </a:ext>
            </a:extLst>
          </p:cNvPr>
          <p:cNvSpPr txBox="1"/>
          <p:nvPr/>
        </p:nvSpPr>
        <p:spPr>
          <a:xfrm>
            <a:off x="914401" y="1488142"/>
            <a:ext cx="5486400" cy="923330"/>
          </a:xfrm>
          <a:prstGeom prst="rect">
            <a:avLst/>
          </a:prstGeom>
          <a:noFill/>
        </p:spPr>
        <p:txBody>
          <a:bodyPr wrap="square" lIns="0" tIns="0" rIns="0" bIns="0" rtlCol="0">
            <a:spAutoFit/>
          </a:bodyPr>
          <a:lstStyle/>
          <a:p>
            <a:pPr algn="l"/>
            <a:r>
              <a:rPr lang="en-US" sz="6000" b="1" spc="0">
                <a:solidFill>
                  <a:schemeClr val="tx1"/>
                </a:solidFill>
                <a:latin typeface="+mn-lt"/>
              </a:rPr>
              <a:t>Thank</a:t>
            </a:r>
            <a:r>
              <a:rPr lang="en-US" sz="6000" b="1" spc="300">
                <a:solidFill>
                  <a:schemeClr val="tx1"/>
                </a:solidFill>
                <a:latin typeface="+mn-lt"/>
              </a:rPr>
              <a:t> You</a:t>
            </a:r>
          </a:p>
        </p:txBody>
      </p:sp>
      <p:pic>
        <p:nvPicPr>
          <p:cNvPr id="7" name="Picture 6">
            <a:extLst>
              <a:ext uri="{FF2B5EF4-FFF2-40B4-BE49-F238E27FC236}">
                <a16:creationId xmlns:a16="http://schemas.microsoft.com/office/drawing/2014/main" id="{7095C936-21CC-7E97-55A8-5A5BB931993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14401" y="6464090"/>
            <a:ext cx="1828800" cy="554736"/>
          </a:xfrm>
          <a:prstGeom prst="rect">
            <a:avLst/>
          </a:prstGeom>
        </p:spPr>
      </p:pic>
      <p:sp>
        <p:nvSpPr>
          <p:cNvPr id="8" name="Text Placeholder 16">
            <a:extLst>
              <a:ext uri="{FF2B5EF4-FFF2-40B4-BE49-F238E27FC236}">
                <a16:creationId xmlns:a16="http://schemas.microsoft.com/office/drawing/2014/main" id="{854921FE-8763-214F-9058-4F27A2432391}"/>
              </a:ext>
            </a:extLst>
          </p:cNvPr>
          <p:cNvSpPr>
            <a:spLocks noGrp="1"/>
          </p:cNvSpPr>
          <p:nvPr>
            <p:ph type="body" sz="quarter" idx="14" hasCustomPrompt="1"/>
          </p:nvPr>
        </p:nvSpPr>
        <p:spPr>
          <a:xfrm>
            <a:off x="5486400" y="5257800"/>
            <a:ext cx="3657598" cy="228600"/>
          </a:xfrm>
        </p:spPr>
        <p:txBody>
          <a:bodyPr lIns="0" tIns="0" rIns="0" bIns="0">
            <a:noAutofit/>
          </a:bodyPr>
          <a:lstStyle>
            <a:lvl1pPr marL="0" indent="0">
              <a:buNone/>
              <a:defRPr sz="1400">
                <a:solidFill>
                  <a:schemeClr val="tx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err="1"/>
              <a:t>first.lastname@alteryx.com</a:t>
            </a:r>
            <a:endParaRPr lang="en-US"/>
          </a:p>
        </p:txBody>
      </p:sp>
      <p:sp>
        <p:nvSpPr>
          <p:cNvPr id="9" name="Text Placeholder 18">
            <a:extLst>
              <a:ext uri="{FF2B5EF4-FFF2-40B4-BE49-F238E27FC236}">
                <a16:creationId xmlns:a16="http://schemas.microsoft.com/office/drawing/2014/main" id="{21856118-AA4F-2939-9B1F-6A3701F82800}"/>
              </a:ext>
            </a:extLst>
          </p:cNvPr>
          <p:cNvSpPr>
            <a:spLocks noGrp="1"/>
          </p:cNvSpPr>
          <p:nvPr>
            <p:ph type="body" sz="quarter" idx="15" hasCustomPrompt="1"/>
          </p:nvPr>
        </p:nvSpPr>
        <p:spPr>
          <a:xfrm>
            <a:off x="5486401" y="4991100"/>
            <a:ext cx="3657600" cy="228600"/>
          </a:xfrm>
        </p:spPr>
        <p:txBody>
          <a:bodyPr lIns="0" tIns="0" rIns="0" bIns="0" anchor="b">
            <a:noAutofit/>
          </a:bodyPr>
          <a:lstStyle>
            <a:lvl1pPr marL="0" indent="0" algn="l">
              <a:buNone/>
              <a:defRPr sz="1400" b="1" i="0" cap="all" spc="201" baseline="0">
                <a:solidFill>
                  <a:schemeClr val="tx2"/>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LASTNAME</a:t>
            </a:r>
          </a:p>
        </p:txBody>
      </p:sp>
      <p:sp>
        <p:nvSpPr>
          <p:cNvPr id="10" name="Text Placeholder 16">
            <a:extLst>
              <a:ext uri="{FF2B5EF4-FFF2-40B4-BE49-F238E27FC236}">
                <a16:creationId xmlns:a16="http://schemas.microsoft.com/office/drawing/2014/main" id="{2214A1BE-C3C5-7538-2802-7E724F81492D}"/>
              </a:ext>
            </a:extLst>
          </p:cNvPr>
          <p:cNvSpPr>
            <a:spLocks noGrp="1"/>
          </p:cNvSpPr>
          <p:nvPr>
            <p:ph type="body" sz="quarter" idx="16" hasCustomPrompt="1"/>
          </p:nvPr>
        </p:nvSpPr>
        <p:spPr>
          <a:xfrm>
            <a:off x="10058397" y="5236564"/>
            <a:ext cx="3657598" cy="228600"/>
          </a:xfrm>
        </p:spPr>
        <p:txBody>
          <a:bodyPr lIns="0" tIns="0" rIns="0" bIns="0">
            <a:noAutofit/>
          </a:bodyPr>
          <a:lstStyle>
            <a:lvl1pPr marL="0" indent="0">
              <a:buNone/>
              <a:defRPr sz="1400">
                <a:solidFill>
                  <a:schemeClr val="tx1"/>
                </a:solidFill>
              </a:defRPr>
            </a:lvl1pPr>
            <a:lvl2pPr marL="548649" indent="0">
              <a:buNone/>
              <a:defRPr sz="1400">
                <a:solidFill>
                  <a:schemeClr val="tx1"/>
                </a:solidFill>
              </a:defRPr>
            </a:lvl2pPr>
            <a:lvl3pPr marL="1097299" indent="0">
              <a:buNone/>
              <a:defRPr sz="1400">
                <a:solidFill>
                  <a:schemeClr val="tx1"/>
                </a:solidFill>
              </a:defRPr>
            </a:lvl3pPr>
            <a:lvl4pPr marL="1645949" indent="0">
              <a:buNone/>
              <a:defRPr sz="1400">
                <a:solidFill>
                  <a:schemeClr val="tx1"/>
                </a:solidFill>
              </a:defRPr>
            </a:lvl4pPr>
            <a:lvl5pPr marL="2194599" indent="0">
              <a:buNone/>
              <a:defRPr sz="1400">
                <a:solidFill>
                  <a:schemeClr val="tx1"/>
                </a:solidFill>
              </a:defRPr>
            </a:lvl5pPr>
          </a:lstStyle>
          <a:p>
            <a:pPr lvl="0"/>
            <a:r>
              <a:rPr lang="en-US" err="1"/>
              <a:t>first.lastname@alteryx.com</a:t>
            </a:r>
            <a:endParaRPr lang="en-US"/>
          </a:p>
        </p:txBody>
      </p:sp>
      <p:sp>
        <p:nvSpPr>
          <p:cNvPr id="11" name="Text Placeholder 18">
            <a:extLst>
              <a:ext uri="{FF2B5EF4-FFF2-40B4-BE49-F238E27FC236}">
                <a16:creationId xmlns:a16="http://schemas.microsoft.com/office/drawing/2014/main" id="{26DA6EBE-8B60-C8E7-1152-84210BABD50E}"/>
              </a:ext>
            </a:extLst>
          </p:cNvPr>
          <p:cNvSpPr>
            <a:spLocks noGrp="1"/>
          </p:cNvSpPr>
          <p:nvPr>
            <p:ph type="body" sz="quarter" idx="17" hasCustomPrompt="1"/>
          </p:nvPr>
        </p:nvSpPr>
        <p:spPr>
          <a:xfrm>
            <a:off x="10058397" y="4969864"/>
            <a:ext cx="3657600" cy="228600"/>
          </a:xfrm>
        </p:spPr>
        <p:txBody>
          <a:bodyPr lIns="0" tIns="0" rIns="0" bIns="0" anchor="b">
            <a:noAutofit/>
          </a:bodyPr>
          <a:lstStyle>
            <a:lvl1pPr marL="0" indent="0" algn="l">
              <a:buNone/>
              <a:defRPr sz="1400" b="1" i="0" cap="all" spc="201" baseline="0">
                <a:solidFill>
                  <a:schemeClr val="tx2"/>
                </a:solidFill>
                <a:latin typeface="Arial" panose="020B0604020202020204" pitchFamily="34" charset="0"/>
                <a:cs typeface="Arial" panose="020B0604020202020204" pitchFamily="34" charset="0"/>
              </a:defRPr>
            </a:lvl1pPr>
            <a:lvl2pPr marL="548649" indent="0">
              <a:buNone/>
              <a:defRPr sz="1400" b="1" i="0">
                <a:latin typeface="Montserrat" pitchFamily="2" charset="77"/>
              </a:defRPr>
            </a:lvl2pPr>
            <a:lvl3pPr marL="1097299" indent="0">
              <a:buNone/>
              <a:defRPr sz="1400" b="1" i="0">
                <a:latin typeface="Montserrat" pitchFamily="2" charset="77"/>
              </a:defRPr>
            </a:lvl3pPr>
            <a:lvl4pPr marL="1645949" indent="0">
              <a:buNone/>
              <a:defRPr sz="1400" b="1" i="0">
                <a:latin typeface="Montserrat" pitchFamily="2" charset="77"/>
              </a:defRPr>
            </a:lvl4pPr>
            <a:lvl5pPr marL="2194599" indent="0">
              <a:buNone/>
              <a:defRPr sz="1400" b="1" i="0">
                <a:latin typeface="Montserrat" pitchFamily="2" charset="77"/>
              </a:defRPr>
            </a:lvl5pPr>
          </a:lstStyle>
          <a:p>
            <a:pPr lvl="0"/>
            <a:r>
              <a:rPr lang="en-US"/>
              <a:t>FIRSTNAME LASTNAME</a:t>
            </a:r>
          </a:p>
        </p:txBody>
      </p:sp>
      <p:sp>
        <p:nvSpPr>
          <p:cNvPr id="5" name="TextBox 4">
            <a:extLst>
              <a:ext uri="{FF2B5EF4-FFF2-40B4-BE49-F238E27FC236}">
                <a16:creationId xmlns:a16="http://schemas.microsoft.com/office/drawing/2014/main" id="{684154E5-86B3-C1EC-4346-7BEFF46041D8}"/>
              </a:ext>
            </a:extLst>
          </p:cNvPr>
          <p:cNvSpPr txBox="1"/>
          <p:nvPr/>
        </p:nvSpPr>
        <p:spPr>
          <a:xfrm>
            <a:off x="12289537" y="7941299"/>
            <a:ext cx="2213748" cy="138499"/>
          </a:xfrm>
          <a:prstGeom prst="rect">
            <a:avLst/>
          </a:prstGeom>
          <a:noFill/>
        </p:spPr>
        <p:txBody>
          <a:bodyPr wrap="none" lIns="0" tIns="0" rIns="0" bIns="0" rtlCol="0" anchor="ctr">
            <a:spAutoFit/>
          </a:bodyPr>
          <a:lstStyle/>
          <a:p>
            <a:pPr marL="0" marR="0" lvl="0" indent="0" algn="l" defTabSz="457208" rtl="0" eaLnBrk="1" fontAlgn="auto" latinLnBrk="0" hangingPunct="1">
              <a:lnSpc>
                <a:spcPct val="100000"/>
              </a:lnSpc>
              <a:spcBef>
                <a:spcPts val="0"/>
              </a:spcBef>
              <a:spcAft>
                <a:spcPts val="0"/>
              </a:spcAft>
              <a:buClrTx/>
              <a:buSzTx/>
              <a:buFontTx/>
              <a:buNone/>
              <a:tabLst/>
              <a:defRPr/>
            </a:pPr>
            <a:r>
              <a:rPr lang="en-US" sz="900" b="0" i="0">
                <a:solidFill>
                  <a:schemeClr val="bg2">
                    <a:lumMod val="50000"/>
                  </a:schemeClr>
                </a:solidFill>
                <a:effectLst/>
                <a:latin typeface="+mn-lt"/>
              </a:rPr>
              <a:t>© 2023 ALTERYX, INC. All rights reserved.</a:t>
            </a:r>
            <a:endParaRPr lang="en-US" sz="900">
              <a:solidFill>
                <a:schemeClr val="bg2">
                  <a:lumMod val="50000"/>
                </a:schemeClr>
              </a:solidFill>
              <a:latin typeface="+mn-lt"/>
            </a:endParaRPr>
          </a:p>
        </p:txBody>
      </p:sp>
      <p:pic>
        <p:nvPicPr>
          <p:cNvPr id="3" name="Graphic 2">
            <a:extLst>
              <a:ext uri="{FF2B5EF4-FFF2-40B4-BE49-F238E27FC236}">
                <a16:creationId xmlns:a16="http://schemas.microsoft.com/office/drawing/2014/main" id="{C3709C24-CF29-EA1D-891A-D7C4404929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627121"/>
            <a:ext cx="14630400" cy="4602479"/>
          </a:xfrm>
          <a:prstGeom prst="rect">
            <a:avLst/>
          </a:prstGeom>
        </p:spPr>
      </p:pic>
    </p:spTree>
    <p:extLst>
      <p:ext uri="{BB962C8B-B14F-4D97-AF65-F5344CB8AC3E}">
        <p14:creationId xmlns:p14="http://schemas.microsoft.com/office/powerpoint/2010/main" val="22005608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image" Target="../media/image1.png"/><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theme" Target="../theme/theme2.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8" Type="http://schemas.openxmlformats.org/officeDocument/2006/relationships/slideLayout" Target="../slideLayouts/slideLayout58.xml"/><Relationship Id="rId51" Type="http://schemas.openxmlformats.org/officeDocument/2006/relationships/image" Target="../media/image2.svg"/><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1" Type="http://schemas.openxmlformats.org/officeDocument/2006/relationships/slideLayout" Target="../slideLayouts/slideLayout51.xml"/><Relationship Id="rId6"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100000">
              <a:srgbClr val="00263E"/>
            </a:gs>
            <a:gs pos="24000">
              <a:srgbClr val="001421"/>
            </a:gs>
          </a:gsLst>
          <a:lin ang="156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914400"/>
            <a:ext cx="11887200" cy="4572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914400" y="2743200"/>
            <a:ext cx="11887200" cy="45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4"/>
          </p:nvPr>
        </p:nvSpPr>
        <p:spPr>
          <a:xfrm>
            <a:off x="13968403" y="7772255"/>
            <a:ext cx="459180" cy="438150"/>
          </a:xfrm>
          <a:prstGeom prst="rect">
            <a:avLst/>
          </a:prstGeom>
        </p:spPr>
        <p:txBody>
          <a:bodyPr vert="horz" lIns="0" tIns="0" rIns="0" bIns="0" rtlCol="0" anchor="ctr"/>
          <a:lstStyle>
            <a:lvl1pPr algn="l">
              <a:defRPr sz="900" b="0" i="0" spc="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8" name="Picture 7">
            <a:extLst>
              <a:ext uri="{FF2B5EF4-FFF2-40B4-BE49-F238E27FC236}">
                <a16:creationId xmlns:a16="http://schemas.microsoft.com/office/drawing/2014/main" id="{7358DCAE-3A51-BA7B-A195-4EE481DADAE0}"/>
              </a:ext>
            </a:extLst>
          </p:cNvPr>
          <p:cNvPicPr>
            <a:picLocks noChangeAspect="1"/>
          </p:cNvPicPr>
          <p:nvPr/>
        </p:nvPicPr>
        <p:blipFill>
          <a:blip r:embed="rId52" cstate="screen">
            <a:extLst>
              <a:ext uri="{28A0092B-C50C-407E-A947-70E740481C1C}">
                <a14:useLocalDpi xmlns:a14="http://schemas.microsoft.com/office/drawing/2010/main"/>
              </a:ext>
              <a:ext uri="{96DAC541-7B7A-43D3-8B79-37D633B846F1}">
                <asvg:svgBlip xmlns:asvg="http://schemas.microsoft.com/office/drawing/2016/SVG/main" r:embed="rId53"/>
              </a:ext>
            </a:extLst>
          </a:blip>
          <a:srcRect/>
          <a:stretch/>
        </p:blipFill>
        <p:spPr>
          <a:xfrm>
            <a:off x="193945" y="7889267"/>
            <a:ext cx="752205" cy="224538"/>
          </a:xfrm>
          <a:prstGeom prst="rect">
            <a:avLst/>
          </a:prstGeom>
        </p:spPr>
      </p:pic>
    </p:spTree>
    <p:extLst>
      <p:ext uri="{BB962C8B-B14F-4D97-AF65-F5344CB8AC3E}">
        <p14:creationId xmlns:p14="http://schemas.microsoft.com/office/powerpoint/2010/main" val="806268987"/>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92" r:id="rId3"/>
    <p:sldLayoutId id="2147483691" r:id="rId4"/>
    <p:sldLayoutId id="2147483724" r:id="rId5"/>
    <p:sldLayoutId id="2147483663" r:id="rId6"/>
    <p:sldLayoutId id="2147483671" r:id="rId7"/>
    <p:sldLayoutId id="2147483727" r:id="rId8"/>
    <p:sldLayoutId id="2147483666" r:id="rId9"/>
    <p:sldLayoutId id="2147483662" r:id="rId10"/>
    <p:sldLayoutId id="2147483664" r:id="rId11"/>
    <p:sldLayoutId id="2147483782" r:id="rId12"/>
    <p:sldLayoutId id="2147483665" r:id="rId13"/>
    <p:sldLayoutId id="2147483674" r:id="rId14"/>
    <p:sldLayoutId id="2147483675" r:id="rId15"/>
    <p:sldLayoutId id="2147483676" r:id="rId16"/>
    <p:sldLayoutId id="2147483703" r:id="rId17"/>
    <p:sldLayoutId id="2147483704" r:id="rId18"/>
    <p:sldLayoutId id="2147483728" r:id="rId19"/>
    <p:sldLayoutId id="2147483725" r:id="rId20"/>
    <p:sldLayoutId id="2147483729" r:id="rId21"/>
    <p:sldLayoutId id="2147483726" r:id="rId22"/>
    <p:sldLayoutId id="2147483683" r:id="rId23"/>
    <p:sldLayoutId id="2147483700" r:id="rId24"/>
    <p:sldLayoutId id="2147483701" r:id="rId25"/>
    <p:sldLayoutId id="2147483732" r:id="rId26"/>
    <p:sldLayoutId id="2147483733" r:id="rId27"/>
    <p:sldLayoutId id="2147483781" r:id="rId28"/>
    <p:sldLayoutId id="2147483678" r:id="rId29"/>
    <p:sldLayoutId id="2147483679" r:id="rId30"/>
    <p:sldLayoutId id="2147483680" r:id="rId31"/>
    <p:sldLayoutId id="2147483681" r:id="rId32"/>
    <p:sldLayoutId id="2147483706" r:id="rId33"/>
    <p:sldLayoutId id="2147483682" r:id="rId34"/>
    <p:sldLayoutId id="2147483684" r:id="rId35"/>
    <p:sldLayoutId id="2147483687" r:id="rId36"/>
    <p:sldLayoutId id="2147483722" r:id="rId37"/>
    <p:sldLayoutId id="2147483720" r:id="rId38"/>
    <p:sldLayoutId id="2147483723" r:id="rId39"/>
    <p:sldLayoutId id="2147483721" r:id="rId40"/>
    <p:sldLayoutId id="2147483717" r:id="rId41"/>
    <p:sldLayoutId id="2147483718" r:id="rId42"/>
    <p:sldLayoutId id="2147483719" r:id="rId43"/>
    <p:sldLayoutId id="2147483667" r:id="rId44"/>
    <p:sldLayoutId id="2147483730" r:id="rId45"/>
    <p:sldLayoutId id="2147483677" r:id="rId46"/>
    <p:sldLayoutId id="2147483731" r:id="rId47"/>
    <p:sldLayoutId id="2147483690" r:id="rId48"/>
    <p:sldLayoutId id="2147483832" r:id="rId49"/>
    <p:sldLayoutId id="2147483833" r:id="rId50"/>
  </p:sldLayoutIdLst>
  <p:hf hdr="0" ftr="0" dt="0"/>
  <p:txStyles>
    <p:titleStyle>
      <a:lvl1pPr algn="l" defTabSz="1097299" rtl="0" eaLnBrk="1" latinLnBrk="0" hangingPunct="1">
        <a:lnSpc>
          <a:spcPct val="90000"/>
        </a:lnSpc>
        <a:spcBef>
          <a:spcPct val="0"/>
        </a:spcBef>
        <a:buNone/>
        <a:defRPr sz="3200" b="1" i="0" kern="1200" spc="0"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1097299" rtl="0" eaLnBrk="1" latinLnBrk="0" hangingPunct="1">
        <a:lnSpc>
          <a:spcPct val="110000"/>
        </a:lnSpc>
        <a:spcBef>
          <a:spcPts val="1200"/>
        </a:spcBef>
        <a:buClr>
          <a:schemeClr val="bg1"/>
        </a:buClr>
        <a:buFont typeface="Arial" panose="020B0604020202020204" pitchFamily="34" charset="0"/>
        <a:buNone/>
        <a:defRPr sz="2200" b="0" i="0" kern="1200">
          <a:solidFill>
            <a:schemeClr val="bg1"/>
          </a:solidFill>
          <a:latin typeface="Arial" panose="020B0604020202020204" pitchFamily="34" charset="0"/>
          <a:ea typeface="+mn-ea"/>
          <a:cs typeface="Arial" panose="020B0604020202020204" pitchFamily="34" charset="0"/>
        </a:defRPr>
      </a:lvl1pPr>
      <a:lvl2pPr marL="228604" indent="-228604" algn="l" defTabSz="1097299" rtl="0" eaLnBrk="1" latinLnBrk="0" hangingPunct="1">
        <a:lnSpc>
          <a:spcPct val="110000"/>
        </a:lnSpc>
        <a:spcBef>
          <a:spcPts val="1200"/>
        </a:spcBef>
        <a:buClr>
          <a:schemeClr val="bg1"/>
        </a:buClr>
        <a:buSzPct val="100000"/>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2pPr>
      <a:lvl3pPr marL="457208" indent="-228604" algn="l" defTabSz="1097299" rtl="0" eaLnBrk="1" latinLnBrk="0" hangingPunct="1">
        <a:lnSpc>
          <a:spcPct val="110000"/>
        </a:lnSpc>
        <a:spcBef>
          <a:spcPts val="800"/>
        </a:spcBef>
        <a:buClr>
          <a:schemeClr val="bg1"/>
        </a:buClr>
        <a:buSzPct val="100000"/>
        <a:buFont typeface="System Font Regular"/>
        <a:buChar char="◦"/>
        <a:defRPr sz="1600" b="0" i="0" kern="1200">
          <a:solidFill>
            <a:schemeClr val="bg1"/>
          </a:solidFill>
          <a:latin typeface="Arial" panose="020B0604020202020204" pitchFamily="34" charset="0"/>
          <a:ea typeface="+mn-ea"/>
          <a:cs typeface="Arial" panose="020B0604020202020204" pitchFamily="34" charset="0"/>
        </a:defRPr>
      </a:lvl3pPr>
      <a:lvl4pPr marL="1645949" indent="0" algn="l" defTabSz="1097299" rtl="0" eaLnBrk="1" latinLnBrk="0" hangingPunct="1">
        <a:lnSpc>
          <a:spcPts val="2001"/>
        </a:lnSpc>
        <a:spcBef>
          <a:spcPts val="6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4pPr>
      <a:lvl5pPr marL="2194599" indent="0" algn="l" defTabSz="1097299" rtl="0" eaLnBrk="1" latinLnBrk="0" hangingPunct="1">
        <a:lnSpc>
          <a:spcPts val="2001"/>
        </a:lnSpc>
        <a:spcBef>
          <a:spcPts val="6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5pPr>
      <a:lvl6pPr marL="3017573" indent="-274325" algn="l" defTabSz="109729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222" indent="-274325" algn="l" defTabSz="109729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71" indent="-274325" algn="l" defTabSz="109729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522" indent="-274325" algn="l" defTabSz="109729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99" rtl="0" eaLnBrk="1" latinLnBrk="0" hangingPunct="1">
        <a:defRPr sz="2160" kern="1200">
          <a:solidFill>
            <a:schemeClr val="tx1"/>
          </a:solidFill>
          <a:latin typeface="+mn-lt"/>
          <a:ea typeface="+mn-ea"/>
          <a:cs typeface="+mn-cs"/>
        </a:defRPr>
      </a:lvl1pPr>
      <a:lvl2pPr marL="548649" algn="l" defTabSz="1097299" rtl="0" eaLnBrk="1" latinLnBrk="0" hangingPunct="1">
        <a:defRPr sz="2160" kern="1200">
          <a:solidFill>
            <a:schemeClr val="tx1"/>
          </a:solidFill>
          <a:latin typeface="+mn-lt"/>
          <a:ea typeface="+mn-ea"/>
          <a:cs typeface="+mn-cs"/>
        </a:defRPr>
      </a:lvl2pPr>
      <a:lvl3pPr marL="1097299" algn="l" defTabSz="1097299" rtl="0" eaLnBrk="1" latinLnBrk="0" hangingPunct="1">
        <a:defRPr sz="2160" kern="1200">
          <a:solidFill>
            <a:schemeClr val="tx1"/>
          </a:solidFill>
          <a:latin typeface="+mn-lt"/>
          <a:ea typeface="+mn-ea"/>
          <a:cs typeface="+mn-cs"/>
        </a:defRPr>
      </a:lvl3pPr>
      <a:lvl4pPr marL="1645949" algn="l" defTabSz="1097299" rtl="0" eaLnBrk="1" latinLnBrk="0" hangingPunct="1">
        <a:defRPr sz="2160" kern="1200">
          <a:solidFill>
            <a:schemeClr val="tx1"/>
          </a:solidFill>
          <a:latin typeface="+mn-lt"/>
          <a:ea typeface="+mn-ea"/>
          <a:cs typeface="+mn-cs"/>
        </a:defRPr>
      </a:lvl4pPr>
      <a:lvl5pPr marL="2194599" algn="l" defTabSz="1097299" rtl="0" eaLnBrk="1" latinLnBrk="0" hangingPunct="1">
        <a:defRPr sz="2160" kern="1200">
          <a:solidFill>
            <a:schemeClr val="tx1"/>
          </a:solidFill>
          <a:latin typeface="+mn-lt"/>
          <a:ea typeface="+mn-ea"/>
          <a:cs typeface="+mn-cs"/>
        </a:defRPr>
      </a:lvl5pPr>
      <a:lvl6pPr marL="2743248" algn="l" defTabSz="1097299" rtl="0" eaLnBrk="1" latinLnBrk="0" hangingPunct="1">
        <a:defRPr sz="2160" kern="1200">
          <a:solidFill>
            <a:schemeClr val="tx1"/>
          </a:solidFill>
          <a:latin typeface="+mn-lt"/>
          <a:ea typeface="+mn-ea"/>
          <a:cs typeface="+mn-cs"/>
        </a:defRPr>
      </a:lvl6pPr>
      <a:lvl7pPr marL="3291897" algn="l" defTabSz="1097299" rtl="0" eaLnBrk="1" latinLnBrk="0" hangingPunct="1">
        <a:defRPr sz="2160" kern="1200">
          <a:solidFill>
            <a:schemeClr val="tx1"/>
          </a:solidFill>
          <a:latin typeface="+mn-lt"/>
          <a:ea typeface="+mn-ea"/>
          <a:cs typeface="+mn-cs"/>
        </a:defRPr>
      </a:lvl7pPr>
      <a:lvl8pPr marL="3840547" algn="l" defTabSz="1097299" rtl="0" eaLnBrk="1" latinLnBrk="0" hangingPunct="1">
        <a:defRPr sz="2160" kern="1200">
          <a:solidFill>
            <a:schemeClr val="tx1"/>
          </a:solidFill>
          <a:latin typeface="+mn-lt"/>
          <a:ea typeface="+mn-ea"/>
          <a:cs typeface="+mn-cs"/>
        </a:defRPr>
      </a:lvl8pPr>
      <a:lvl9pPr marL="4389197" algn="l" defTabSz="1097299"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F26B43"/>
          </p15:clr>
        </p15:guide>
        <p15:guide id="2">
          <p15:clr>
            <a:srgbClr val="F26B43"/>
          </p15:clr>
        </p15:guide>
        <p15:guide id="3" pos="1152">
          <p15:clr>
            <a:srgbClr val="F26B43"/>
          </p15:clr>
        </p15:guide>
        <p15:guide id="4" pos="9216">
          <p15:clr>
            <a:srgbClr val="F26B43"/>
          </p15:clr>
        </p15:guide>
        <p15:guide id="5" pos="1728">
          <p15:clr>
            <a:srgbClr val="F26B43"/>
          </p15:clr>
        </p15:guide>
        <p15:guide id="6" pos="2305">
          <p15:clr>
            <a:srgbClr val="F26B43"/>
          </p15:clr>
        </p15:guide>
        <p15:guide id="7" pos="2880">
          <p15:clr>
            <a:srgbClr val="F26B43"/>
          </p15:clr>
        </p15:guide>
        <p15:guide id="8" pos="3456">
          <p15:clr>
            <a:srgbClr val="F26B43"/>
          </p15:clr>
        </p15:guide>
        <p15:guide id="9" pos="4032">
          <p15:clr>
            <a:srgbClr val="F26B43"/>
          </p15:clr>
        </p15:guide>
        <p15:guide id="10" pos="4608">
          <p15:clr>
            <a:srgbClr val="F26B43"/>
          </p15:clr>
        </p15:guide>
        <p15:guide id="11" pos="5184">
          <p15:clr>
            <a:srgbClr val="F26B43"/>
          </p15:clr>
        </p15:guide>
        <p15:guide id="12" pos="5760">
          <p15:clr>
            <a:srgbClr val="F26B43"/>
          </p15:clr>
        </p15:guide>
        <p15:guide id="13" pos="6336">
          <p15:clr>
            <a:srgbClr val="F26B43"/>
          </p15:clr>
        </p15:guide>
        <p15:guide id="14" pos="8064">
          <p15:clr>
            <a:srgbClr val="F26B43"/>
          </p15:clr>
        </p15:guide>
        <p15:guide id="15" pos="6913">
          <p15:clr>
            <a:srgbClr val="F26B43"/>
          </p15:clr>
        </p15:guide>
        <p15:guide id="16" pos="7488">
          <p15:clr>
            <a:srgbClr val="F26B43"/>
          </p15:clr>
        </p15:guide>
        <p15:guide id="17" pos="8640">
          <p15:clr>
            <a:srgbClr val="F26B43"/>
          </p15:clr>
        </p15:guide>
        <p15:guide id="18" orient="horz" pos="576">
          <p15:clr>
            <a:srgbClr val="F26B43"/>
          </p15:clr>
        </p15:guide>
        <p15:guide id="20" orient="horz" pos="1152">
          <p15:clr>
            <a:srgbClr val="F26B43"/>
          </p15:clr>
        </p15:guide>
        <p15:guide id="21" orient="horz" pos="1728">
          <p15:clr>
            <a:srgbClr val="F26B43"/>
          </p15:clr>
        </p15:guide>
        <p15:guide id="22" orient="horz" pos="4608">
          <p15:clr>
            <a:srgbClr val="F26B43"/>
          </p15:clr>
        </p15:guide>
        <p15:guide id="23" orient="horz" pos="2304">
          <p15:clr>
            <a:srgbClr val="F26B43"/>
          </p15:clr>
        </p15:guide>
        <p15:guide id="24" orient="horz" pos="2880">
          <p15:clr>
            <a:srgbClr val="F26B43"/>
          </p15:clr>
        </p15:guide>
        <p15:guide id="25" orient="horz" pos="3456">
          <p15:clr>
            <a:srgbClr val="F26B43"/>
          </p15:clr>
        </p15:guide>
        <p15:guide id="26"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914400"/>
            <a:ext cx="11887200" cy="4572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914400" y="2743200"/>
            <a:ext cx="11887200" cy="45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4"/>
          </p:nvPr>
        </p:nvSpPr>
        <p:spPr>
          <a:xfrm>
            <a:off x="13968403" y="7772255"/>
            <a:ext cx="459180" cy="438150"/>
          </a:xfrm>
          <a:prstGeom prst="rect">
            <a:avLst/>
          </a:prstGeom>
        </p:spPr>
        <p:txBody>
          <a:bodyPr vert="horz" lIns="0" tIns="0" rIns="0" bIns="0" rtlCol="0" anchor="ctr"/>
          <a:lstStyle>
            <a:lvl1pPr algn="l">
              <a:defRPr sz="900" b="0" i="0" spc="0">
                <a:solidFill>
                  <a:srgbClr val="0068A2"/>
                </a:solidFill>
                <a:latin typeface="Arial" panose="020B0604020202020204" pitchFamily="34" charset="0"/>
                <a:cs typeface="Arial" panose="020B0604020202020204" pitchFamily="34" charset="0"/>
              </a:defRPr>
            </a:lvl1pPr>
          </a:lstStyle>
          <a:p>
            <a:fld id="{3D4F4C84-0D31-A643-82AF-CFAC5D1B5615}" type="slidenum">
              <a:rPr lang="en-US" smtClean="0"/>
              <a:pPr/>
              <a:t>‹#›</a:t>
            </a:fld>
            <a:endParaRPr lang="en-US"/>
          </a:p>
        </p:txBody>
      </p:sp>
      <p:pic>
        <p:nvPicPr>
          <p:cNvPr id="8" name="Picture 7">
            <a:extLst>
              <a:ext uri="{FF2B5EF4-FFF2-40B4-BE49-F238E27FC236}">
                <a16:creationId xmlns:a16="http://schemas.microsoft.com/office/drawing/2014/main" id="{7358DCAE-3A51-BA7B-A195-4EE481DADAE0}"/>
              </a:ext>
            </a:extLst>
          </p:cNvPr>
          <p:cNvPicPr>
            <a:picLocks noChangeAspect="1"/>
          </p:cNvPicPr>
          <p:nvPr/>
        </p:nvPicPr>
        <p:blipFill>
          <a:blip r:embed="rId50" cstate="screen">
            <a:extLst>
              <a:ext uri="{28A0092B-C50C-407E-A947-70E740481C1C}">
                <a14:useLocalDpi xmlns:a14="http://schemas.microsoft.com/office/drawing/2010/main"/>
              </a:ext>
              <a:ext uri="{96DAC541-7B7A-43D3-8B79-37D633B846F1}">
                <asvg:svgBlip xmlns:asvg="http://schemas.microsoft.com/office/drawing/2016/SVG/main" r:embed="rId51"/>
              </a:ext>
            </a:extLst>
          </a:blip>
          <a:srcRect/>
          <a:stretch/>
        </p:blipFill>
        <p:spPr>
          <a:xfrm>
            <a:off x="193945" y="7889267"/>
            <a:ext cx="752205" cy="224538"/>
          </a:xfrm>
          <a:prstGeom prst="rect">
            <a:avLst/>
          </a:prstGeom>
        </p:spPr>
      </p:pic>
    </p:spTree>
    <p:extLst>
      <p:ext uri="{BB962C8B-B14F-4D97-AF65-F5344CB8AC3E}">
        <p14:creationId xmlns:p14="http://schemas.microsoft.com/office/powerpoint/2010/main" val="134965869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 id="2147483813" r:id="rId30"/>
    <p:sldLayoutId id="2147483814" r:id="rId31"/>
    <p:sldLayoutId id="2147483815" r:id="rId32"/>
    <p:sldLayoutId id="2147483816" r:id="rId33"/>
    <p:sldLayoutId id="2147483817" r:id="rId34"/>
    <p:sldLayoutId id="2147483818" r:id="rId35"/>
    <p:sldLayoutId id="2147483819" r:id="rId36"/>
    <p:sldLayoutId id="2147483820" r:id="rId37"/>
    <p:sldLayoutId id="2147483821" r:id="rId38"/>
    <p:sldLayoutId id="2147483822" r:id="rId39"/>
    <p:sldLayoutId id="2147483823" r:id="rId40"/>
    <p:sldLayoutId id="2147483824" r:id="rId41"/>
    <p:sldLayoutId id="2147483825" r:id="rId42"/>
    <p:sldLayoutId id="2147483826" r:id="rId43"/>
    <p:sldLayoutId id="2147483827" r:id="rId44"/>
    <p:sldLayoutId id="2147483828" r:id="rId45"/>
    <p:sldLayoutId id="2147483829" r:id="rId46"/>
    <p:sldLayoutId id="2147483830" r:id="rId47"/>
    <p:sldLayoutId id="2147483831" r:id="rId48"/>
  </p:sldLayoutIdLst>
  <p:hf hdr="0" ftr="0" dt="0"/>
  <p:txStyles>
    <p:titleStyle>
      <a:lvl1pPr algn="l" defTabSz="1097299" rtl="0" eaLnBrk="1" latinLnBrk="0" hangingPunct="1">
        <a:lnSpc>
          <a:spcPct val="90000"/>
        </a:lnSpc>
        <a:spcBef>
          <a:spcPct val="0"/>
        </a:spcBef>
        <a:buNone/>
        <a:defRPr sz="3200" b="1" i="0" kern="1200" spc="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1097299" rtl="0" eaLnBrk="1" latinLnBrk="0" hangingPunct="1">
        <a:lnSpc>
          <a:spcPct val="110000"/>
        </a:lnSpc>
        <a:spcBef>
          <a:spcPts val="1200"/>
        </a:spcBef>
        <a:buClr>
          <a:schemeClr val="bg1"/>
        </a:buClr>
        <a:buFont typeface="Arial" panose="020B0604020202020204" pitchFamily="34" charset="0"/>
        <a:buNone/>
        <a:defRPr sz="2200" b="0" i="0" kern="1200">
          <a:solidFill>
            <a:schemeClr val="tx1"/>
          </a:solidFill>
          <a:latin typeface="Arial" panose="020B0604020202020204" pitchFamily="34" charset="0"/>
          <a:ea typeface="+mn-ea"/>
          <a:cs typeface="Arial" panose="020B0604020202020204" pitchFamily="34" charset="0"/>
        </a:defRPr>
      </a:lvl1pPr>
      <a:lvl2pPr marL="228604" indent="-228604" algn="l" defTabSz="1097299" rtl="0" eaLnBrk="1" latinLnBrk="0" hangingPunct="1">
        <a:lnSpc>
          <a:spcPct val="110000"/>
        </a:lnSpc>
        <a:spcBef>
          <a:spcPts val="1200"/>
        </a:spcBef>
        <a:buClr>
          <a:schemeClr val="tx1"/>
        </a:buClr>
        <a:buSzPct val="100000"/>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457208" indent="-228604" algn="l" defTabSz="1097299" rtl="0" eaLnBrk="1" latinLnBrk="0" hangingPunct="1">
        <a:lnSpc>
          <a:spcPct val="110000"/>
        </a:lnSpc>
        <a:spcBef>
          <a:spcPts val="800"/>
        </a:spcBef>
        <a:buClr>
          <a:schemeClr val="tx1"/>
        </a:buClr>
        <a:buSzPct val="100000"/>
        <a:buFont typeface="System Font Regular"/>
        <a:buChar char="◦"/>
        <a:defRPr sz="1600" b="0" i="0" kern="1200">
          <a:solidFill>
            <a:schemeClr val="tx1"/>
          </a:solidFill>
          <a:latin typeface="Arial" panose="020B0604020202020204" pitchFamily="34" charset="0"/>
          <a:ea typeface="+mn-ea"/>
          <a:cs typeface="Arial" panose="020B0604020202020204" pitchFamily="34" charset="0"/>
        </a:defRPr>
      </a:lvl3pPr>
      <a:lvl4pPr marL="1645949" indent="0" algn="l" defTabSz="1097299" rtl="0" eaLnBrk="1" latinLnBrk="0" hangingPunct="1">
        <a:lnSpc>
          <a:spcPts val="2001"/>
        </a:lnSpc>
        <a:spcBef>
          <a:spcPts val="6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4pPr>
      <a:lvl5pPr marL="2194599" indent="0" algn="l" defTabSz="1097299" rtl="0" eaLnBrk="1" latinLnBrk="0" hangingPunct="1">
        <a:lnSpc>
          <a:spcPts val="2001"/>
        </a:lnSpc>
        <a:spcBef>
          <a:spcPts val="6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5pPr>
      <a:lvl6pPr marL="3017573" indent="-274325" algn="l" defTabSz="109729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222" indent="-274325" algn="l" defTabSz="109729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71" indent="-274325" algn="l" defTabSz="109729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522" indent="-274325" algn="l" defTabSz="109729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99" rtl="0" eaLnBrk="1" latinLnBrk="0" hangingPunct="1">
        <a:defRPr sz="2160" kern="1200">
          <a:solidFill>
            <a:schemeClr val="tx1"/>
          </a:solidFill>
          <a:latin typeface="+mn-lt"/>
          <a:ea typeface="+mn-ea"/>
          <a:cs typeface="+mn-cs"/>
        </a:defRPr>
      </a:lvl1pPr>
      <a:lvl2pPr marL="548649" algn="l" defTabSz="1097299" rtl="0" eaLnBrk="1" latinLnBrk="0" hangingPunct="1">
        <a:defRPr sz="2160" kern="1200">
          <a:solidFill>
            <a:schemeClr val="tx1"/>
          </a:solidFill>
          <a:latin typeface="+mn-lt"/>
          <a:ea typeface="+mn-ea"/>
          <a:cs typeface="+mn-cs"/>
        </a:defRPr>
      </a:lvl2pPr>
      <a:lvl3pPr marL="1097299" algn="l" defTabSz="1097299" rtl="0" eaLnBrk="1" latinLnBrk="0" hangingPunct="1">
        <a:defRPr sz="2160" kern="1200">
          <a:solidFill>
            <a:schemeClr val="tx1"/>
          </a:solidFill>
          <a:latin typeface="+mn-lt"/>
          <a:ea typeface="+mn-ea"/>
          <a:cs typeface="+mn-cs"/>
        </a:defRPr>
      </a:lvl3pPr>
      <a:lvl4pPr marL="1645949" algn="l" defTabSz="1097299" rtl="0" eaLnBrk="1" latinLnBrk="0" hangingPunct="1">
        <a:defRPr sz="2160" kern="1200">
          <a:solidFill>
            <a:schemeClr val="tx1"/>
          </a:solidFill>
          <a:latin typeface="+mn-lt"/>
          <a:ea typeface="+mn-ea"/>
          <a:cs typeface="+mn-cs"/>
        </a:defRPr>
      </a:lvl4pPr>
      <a:lvl5pPr marL="2194599" algn="l" defTabSz="1097299" rtl="0" eaLnBrk="1" latinLnBrk="0" hangingPunct="1">
        <a:defRPr sz="2160" kern="1200">
          <a:solidFill>
            <a:schemeClr val="tx1"/>
          </a:solidFill>
          <a:latin typeface="+mn-lt"/>
          <a:ea typeface="+mn-ea"/>
          <a:cs typeface="+mn-cs"/>
        </a:defRPr>
      </a:lvl5pPr>
      <a:lvl6pPr marL="2743248" algn="l" defTabSz="1097299" rtl="0" eaLnBrk="1" latinLnBrk="0" hangingPunct="1">
        <a:defRPr sz="2160" kern="1200">
          <a:solidFill>
            <a:schemeClr val="tx1"/>
          </a:solidFill>
          <a:latin typeface="+mn-lt"/>
          <a:ea typeface="+mn-ea"/>
          <a:cs typeface="+mn-cs"/>
        </a:defRPr>
      </a:lvl6pPr>
      <a:lvl7pPr marL="3291897" algn="l" defTabSz="1097299" rtl="0" eaLnBrk="1" latinLnBrk="0" hangingPunct="1">
        <a:defRPr sz="2160" kern="1200">
          <a:solidFill>
            <a:schemeClr val="tx1"/>
          </a:solidFill>
          <a:latin typeface="+mn-lt"/>
          <a:ea typeface="+mn-ea"/>
          <a:cs typeface="+mn-cs"/>
        </a:defRPr>
      </a:lvl7pPr>
      <a:lvl8pPr marL="3840547" algn="l" defTabSz="1097299" rtl="0" eaLnBrk="1" latinLnBrk="0" hangingPunct="1">
        <a:defRPr sz="2160" kern="1200">
          <a:solidFill>
            <a:schemeClr val="tx1"/>
          </a:solidFill>
          <a:latin typeface="+mn-lt"/>
          <a:ea typeface="+mn-ea"/>
          <a:cs typeface="+mn-cs"/>
        </a:defRPr>
      </a:lvl8pPr>
      <a:lvl9pPr marL="4389197" algn="l" defTabSz="1097299"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F26B43"/>
          </p15:clr>
        </p15:guide>
        <p15:guide id="2">
          <p15:clr>
            <a:srgbClr val="F26B43"/>
          </p15:clr>
        </p15:guide>
        <p15:guide id="3" pos="1152">
          <p15:clr>
            <a:srgbClr val="F26B43"/>
          </p15:clr>
        </p15:guide>
        <p15:guide id="4" pos="9216">
          <p15:clr>
            <a:srgbClr val="F26B43"/>
          </p15:clr>
        </p15:guide>
        <p15:guide id="5" pos="1728">
          <p15:clr>
            <a:srgbClr val="F26B43"/>
          </p15:clr>
        </p15:guide>
        <p15:guide id="6" pos="2305">
          <p15:clr>
            <a:srgbClr val="F26B43"/>
          </p15:clr>
        </p15:guide>
        <p15:guide id="7" pos="2880">
          <p15:clr>
            <a:srgbClr val="F26B43"/>
          </p15:clr>
        </p15:guide>
        <p15:guide id="8" pos="3456">
          <p15:clr>
            <a:srgbClr val="F26B43"/>
          </p15:clr>
        </p15:guide>
        <p15:guide id="9" pos="4032">
          <p15:clr>
            <a:srgbClr val="F26B43"/>
          </p15:clr>
        </p15:guide>
        <p15:guide id="10" pos="4608">
          <p15:clr>
            <a:srgbClr val="F26B43"/>
          </p15:clr>
        </p15:guide>
        <p15:guide id="11" pos="5184">
          <p15:clr>
            <a:srgbClr val="F26B43"/>
          </p15:clr>
        </p15:guide>
        <p15:guide id="12" pos="5760">
          <p15:clr>
            <a:srgbClr val="F26B43"/>
          </p15:clr>
        </p15:guide>
        <p15:guide id="13" pos="6336">
          <p15:clr>
            <a:srgbClr val="F26B43"/>
          </p15:clr>
        </p15:guide>
        <p15:guide id="14" pos="8064">
          <p15:clr>
            <a:srgbClr val="F26B43"/>
          </p15:clr>
        </p15:guide>
        <p15:guide id="15" pos="6913">
          <p15:clr>
            <a:srgbClr val="F26B43"/>
          </p15:clr>
        </p15:guide>
        <p15:guide id="16" pos="7488">
          <p15:clr>
            <a:srgbClr val="F26B43"/>
          </p15:clr>
        </p15:guide>
        <p15:guide id="17" pos="8640">
          <p15:clr>
            <a:srgbClr val="F26B43"/>
          </p15:clr>
        </p15:guide>
        <p15:guide id="18" orient="horz" pos="576">
          <p15:clr>
            <a:srgbClr val="F26B43"/>
          </p15:clr>
        </p15:guide>
        <p15:guide id="20" orient="horz" pos="1152">
          <p15:clr>
            <a:srgbClr val="F26B43"/>
          </p15:clr>
        </p15:guide>
        <p15:guide id="21" orient="horz" pos="1728">
          <p15:clr>
            <a:srgbClr val="F26B43"/>
          </p15:clr>
        </p15:guide>
        <p15:guide id="22" orient="horz" pos="4608">
          <p15:clr>
            <a:srgbClr val="F26B43"/>
          </p15:clr>
        </p15:guide>
        <p15:guide id="23" orient="horz" pos="2304">
          <p15:clr>
            <a:srgbClr val="F26B43"/>
          </p15:clr>
        </p15:guide>
        <p15:guide id="24" orient="horz" pos="2880">
          <p15:clr>
            <a:srgbClr val="F26B43"/>
          </p15:clr>
        </p15:guide>
        <p15:guide id="25" orient="horz" pos="3456">
          <p15:clr>
            <a:srgbClr val="F26B43"/>
          </p15:clr>
        </p15:guide>
        <p15:guide id="26"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alteryx.com/resources/webinar/spreadsheet-overload?utm_source=webinar-hosted&amp;utm_medium=webinar&amp;utm_campaign=%20FY24_EMEA_AllRegions_AnalyticsForAll_AllPersonas_WBH_Spreadsheet_Overload&amp;utm_content=Q4_WBH_Spreadsheet_Overload_EMEA_On24_Console" TargetMode="External"/><Relationship Id="rId4" Type="http://schemas.openxmlformats.org/officeDocument/2006/relationships/image" Target="../media/image121.png"/></Relationships>
</file>

<file path=ppt/slides/_rels/slide10.xml.rels><?xml version="1.0" encoding="UTF-8" standalone="yes"?>
<Relationships xmlns="http://schemas.openxmlformats.org/package/2006/relationships"><Relationship Id="rId8" Type="http://schemas.openxmlformats.org/officeDocument/2006/relationships/image" Target="../media/image176.sv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1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s://community.alteryx.com/t5/Community-Gallery/Design-Patterns-for-Excel-Example-Workflow/ta-p/1322636"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linkedin.com/in/joshuaburkhow" TargetMode="External"/><Relationship Id="rId3" Type="http://schemas.openxmlformats.org/officeDocument/2006/relationships/image" Target="../media/image126.jpeg"/><Relationship Id="rId7" Type="http://schemas.openxmlformats.org/officeDocument/2006/relationships/image" Target="../media/image122.jpe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178.png"/><Relationship Id="rId5" Type="http://schemas.openxmlformats.org/officeDocument/2006/relationships/image" Target="../media/image127.png"/><Relationship Id="rId4" Type="http://schemas.openxmlformats.org/officeDocument/2006/relationships/hyperlink" Target="https://www.linkedin.com/in/grossal/" TargetMode="External"/><Relationship Id="rId9" Type="http://schemas.openxmlformats.org/officeDocument/2006/relationships/image" Target="../media/image123.png"/></Relationships>
</file>

<file path=ppt/slides/_rels/slide13.xml.rels><?xml version="1.0" encoding="UTF-8" standalone="yes"?>
<Relationships xmlns="http://schemas.openxmlformats.org/package/2006/relationships"><Relationship Id="rId8" Type="http://schemas.openxmlformats.org/officeDocument/2006/relationships/hyperlink" Target="https://community.alteryx.com/t5/Interactive-Lessons/tkb-p/interactive-lessons/label-name/Excel%20Users?utm_source=webinar-hosted&amp;utm_medium=webinar&amp;utm_campaign=%20FY24_EMEA_AllRegions_AnalyticsForAll_AllPersonas_WBH_Spreadsheet_Overload&amp;utm_content=Q4_WBH_Spreadsheet_Overload_EMEA_On24_Console" TargetMode="External"/><Relationship Id="rId3" Type="http://schemas.openxmlformats.org/officeDocument/2006/relationships/hyperlink" Target="https://www.alteryx.com/designer-trial/free-trial-alteryx?utm_source=webinar-hosted&amp;utm_medium=webinar&amp;utm_campaign=%20FY24_EMEA_AllRegions_AnalyticsForAll_AllPersonas_WBH_Spreadsheet_Overload&amp;utm_content=Q4_WBH_Spreadsheet_Overload_EMEA_On24_Console" TargetMode="External"/><Relationship Id="rId7" Type="http://schemas.openxmlformats.org/officeDocument/2006/relationships/hyperlink" Target="https://www.alteryx.com/resources/webinar/core-fundamentals-training-series-october?utm_source=webinar-hosted&amp;utm_medium=webinar&amp;utm_campaign=%20FY24_EMEA_AllRegions_AnalyticsForAll_AllPersonas_WBH_Spreadsheet_Overload&amp;utm_content=Q4_WBH_Spreadsheet_Overload_EMEA_On24_Console" TargetMode="External"/><Relationship Id="rId12" Type="http://schemas.openxmlformats.org/officeDocument/2006/relationships/image" Target="../media/image180.pn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hyperlink" Target="https://www.alteryx.com/de/resources/webinar/core-fundamentals-fit-fur-analytics?utm_source=webinar-hosted&amp;utm_medium=webinar&amp;utm_campaign=FY24_EMEA_CE_AnalyticsForAll_AllPersonas_WBH_Feierabend_statt_Excel_23_Jul&amp;utm_content=ON24_Ressource_List_-_link_to_core_fundamentals_on_demand" TargetMode="External"/><Relationship Id="rId11" Type="http://schemas.openxmlformats.org/officeDocument/2006/relationships/image" Target="../media/image179.png"/><Relationship Id="rId5" Type="http://schemas.openxmlformats.org/officeDocument/2006/relationships/hyperlink" Target="https://www.alteryx.com/resources/product-guides/alteryx-excel?utm_source=webinar-hosted&amp;utm_medium=webinar&amp;utm_campaign=%20FY24_EMEA_AllRegions_AnalyticsForAll_AllPersonas_WBH_Spreadsheet_Overload&amp;utm_content=Q4_WBH_Spreadsheet_Overload_EMEA_On24_Console" TargetMode="External"/><Relationship Id="rId10" Type="http://schemas.openxmlformats.org/officeDocument/2006/relationships/hyperlink" Target="https://www.alteryx.com/starter-kit?utm_source=webinar-hosted&amp;utm_medium=webinar&amp;utm_campaign=%20FY24_EMEA_AllRegions_AnalyticsForAll_AllPersonas_WBH_Spreadsheet_Overload&amp;utm_content=Q4_WBH_Spreadsheet_Overload_EMEA_On24_Console" TargetMode="External"/><Relationship Id="rId4" Type="http://schemas.openxmlformats.org/officeDocument/2006/relationships/hyperlink" Target="https://www.alteryx.com/de/designer-trial/free-trial-alteryx?utm_source=webinar-hosted&amp;utm_medium=webinar&amp;utm_campaign=FY24_EMEA_CE_AnalyticsForAll_AllPersonas_WBH_Feierabend_statt_Excel_23_Jul&amp;utm_content=ON24_Ressource_List_-_link_to_trial" TargetMode="External"/><Relationship Id="rId9" Type="http://schemas.openxmlformats.org/officeDocument/2006/relationships/hyperlink" Target="https://community.alteryx.com/t5/Interactive-Lessons/tkb-p/interactive-lessons/label-name/Excel%20User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1.png"/><Relationship Id="rId7" Type="http://schemas.openxmlformats.org/officeDocument/2006/relationships/image" Target="../media/image184.png"/><Relationship Id="rId2" Type="http://schemas.openxmlformats.org/officeDocument/2006/relationships/notesSlide" Target="../notesSlides/notesSlide14.xml"/><Relationship Id="rId1" Type="http://schemas.openxmlformats.org/officeDocument/2006/relationships/slideLayout" Target="../slideLayouts/slideLayout49.xml"/><Relationship Id="rId6" Type="http://schemas.openxmlformats.org/officeDocument/2006/relationships/image" Target="../media/image183.png"/><Relationship Id="rId11" Type="http://schemas.openxmlformats.org/officeDocument/2006/relationships/image" Target="../media/image188.png"/><Relationship Id="rId5" Type="http://schemas.openxmlformats.org/officeDocument/2006/relationships/hyperlink" Target="https://community.alteryx.com/" TargetMode="External"/><Relationship Id="rId10" Type="http://schemas.openxmlformats.org/officeDocument/2006/relationships/image" Target="../media/image187.png"/><Relationship Id="rId4" Type="http://schemas.openxmlformats.org/officeDocument/2006/relationships/image" Target="../media/image182.png"/><Relationship Id="rId9" Type="http://schemas.openxmlformats.org/officeDocument/2006/relationships/image" Target="../media/image186.png"/></Relationships>
</file>

<file path=ppt/slides/_rels/slide15.xml.rels><?xml version="1.0" encoding="UTF-8" standalone="yes"?>
<Relationships xmlns="http://schemas.openxmlformats.org/package/2006/relationships"><Relationship Id="rId3" Type="http://schemas.openxmlformats.org/officeDocument/2006/relationships/hyperlink" Target="https://forms.office.com/r/m24JdYanj7?origin=lprLink" TargetMode="External"/><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16.xml.rels><?xml version="1.0" encoding="UTF-8" standalone="yes"?>
<Relationships xmlns="http://schemas.openxmlformats.org/package/2006/relationships"><Relationship Id="rId3" Type="http://schemas.openxmlformats.org/officeDocument/2006/relationships/hyperlink" Target="https://www.alteryx.com/contact-us?utm_source=webinar-hosted&amp;utm_medium=webinar&amp;utm_campaign=%20FY24_EMEA_AllRegions_AnalyticsForAll_AllPersonas_WBH_Spreadsheet_Overload&amp;utm_content=Q4_WBH_Spreadsheet_Overload_EMEA_On24_Console" TargetMode="External"/><Relationship Id="rId2" Type="http://schemas.openxmlformats.org/officeDocument/2006/relationships/notesSlide" Target="../notesSlides/notesSlide16.xml"/><Relationship Id="rId1" Type="http://schemas.openxmlformats.org/officeDocument/2006/relationships/slideLayout" Target="../slideLayouts/slideLayout48.xml"/><Relationship Id="rId5" Type="http://schemas.openxmlformats.org/officeDocument/2006/relationships/image" Target="../media/image189.png"/><Relationship Id="rId4" Type="http://schemas.openxmlformats.org/officeDocument/2006/relationships/hyperlink" Target="https://forms.office.com/r/m24JdYanj7?origin=lprLin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5.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hyperlink" Target="https://www.linkedin.com/in/joshuaburkhow"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hyperlink" Target="https://www.linkedin.com/in/grossa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39.png"/><Relationship Id="rId18" Type="http://schemas.openxmlformats.org/officeDocument/2006/relationships/image" Target="../media/image144.svg"/><Relationship Id="rId26" Type="http://schemas.openxmlformats.org/officeDocument/2006/relationships/image" Target="../media/image152.png"/><Relationship Id="rId3" Type="http://schemas.openxmlformats.org/officeDocument/2006/relationships/image" Target="../media/image129.png"/><Relationship Id="rId21" Type="http://schemas.openxmlformats.org/officeDocument/2006/relationships/image" Target="../media/image147.png"/><Relationship Id="rId7" Type="http://schemas.openxmlformats.org/officeDocument/2006/relationships/image" Target="../media/image133.png"/><Relationship Id="rId12" Type="http://schemas.openxmlformats.org/officeDocument/2006/relationships/image" Target="../media/image138.svg"/><Relationship Id="rId17" Type="http://schemas.openxmlformats.org/officeDocument/2006/relationships/image" Target="../media/image143.png"/><Relationship Id="rId25" Type="http://schemas.openxmlformats.org/officeDocument/2006/relationships/image" Target="../media/image151.jpeg"/><Relationship Id="rId2" Type="http://schemas.openxmlformats.org/officeDocument/2006/relationships/notesSlide" Target="../notesSlides/notesSlide5.xml"/><Relationship Id="rId16" Type="http://schemas.openxmlformats.org/officeDocument/2006/relationships/image" Target="../media/image142.svg"/><Relationship Id="rId20" Type="http://schemas.openxmlformats.org/officeDocument/2006/relationships/image" Target="../media/image146.svg"/><Relationship Id="rId1" Type="http://schemas.openxmlformats.org/officeDocument/2006/relationships/slideLayout" Target="../slideLayouts/slideLayout9.xml"/><Relationship Id="rId6" Type="http://schemas.openxmlformats.org/officeDocument/2006/relationships/image" Target="../media/image132.svg"/><Relationship Id="rId11" Type="http://schemas.openxmlformats.org/officeDocument/2006/relationships/image" Target="../media/image137.png"/><Relationship Id="rId24" Type="http://schemas.openxmlformats.org/officeDocument/2006/relationships/image" Target="../media/image150.svg"/><Relationship Id="rId5" Type="http://schemas.openxmlformats.org/officeDocument/2006/relationships/image" Target="../media/image131.png"/><Relationship Id="rId15" Type="http://schemas.openxmlformats.org/officeDocument/2006/relationships/image" Target="../media/image141.png"/><Relationship Id="rId23" Type="http://schemas.openxmlformats.org/officeDocument/2006/relationships/image" Target="../media/image149.png"/><Relationship Id="rId10" Type="http://schemas.openxmlformats.org/officeDocument/2006/relationships/image" Target="../media/image136.svg"/><Relationship Id="rId19" Type="http://schemas.openxmlformats.org/officeDocument/2006/relationships/image" Target="../media/image145.png"/><Relationship Id="rId4" Type="http://schemas.openxmlformats.org/officeDocument/2006/relationships/image" Target="../media/image130.svg"/><Relationship Id="rId9" Type="http://schemas.openxmlformats.org/officeDocument/2006/relationships/image" Target="../media/image135.png"/><Relationship Id="rId14" Type="http://schemas.openxmlformats.org/officeDocument/2006/relationships/image" Target="../media/image140.svg"/><Relationship Id="rId22" Type="http://schemas.openxmlformats.org/officeDocument/2006/relationships/image" Target="../media/image148.svg"/><Relationship Id="rId27" Type="http://schemas.openxmlformats.org/officeDocument/2006/relationships/image" Target="../media/image15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3" Type="http://schemas.openxmlformats.org/officeDocument/2006/relationships/image" Target="../media/image155.png"/><Relationship Id="rId7" Type="http://schemas.openxmlformats.org/officeDocument/2006/relationships/image" Target="../media/image159.png"/><Relationship Id="rId12" Type="http://schemas.openxmlformats.org/officeDocument/2006/relationships/image" Target="../media/image164.png"/><Relationship Id="rId17" Type="http://schemas.openxmlformats.org/officeDocument/2006/relationships/image" Target="../media/image169.png"/><Relationship Id="rId2" Type="http://schemas.openxmlformats.org/officeDocument/2006/relationships/notesSlide" Target="../notesSlides/notesSlide8.xml"/><Relationship Id="rId16" Type="http://schemas.openxmlformats.org/officeDocument/2006/relationships/image" Target="../media/image168.png"/><Relationship Id="rId1" Type="http://schemas.openxmlformats.org/officeDocument/2006/relationships/slideLayout" Target="../slideLayouts/slideLayout8.xml"/><Relationship Id="rId6" Type="http://schemas.openxmlformats.org/officeDocument/2006/relationships/image" Target="../media/image158.png"/><Relationship Id="rId11" Type="http://schemas.openxmlformats.org/officeDocument/2006/relationships/image" Target="../media/image163.svg"/><Relationship Id="rId5" Type="http://schemas.openxmlformats.org/officeDocument/2006/relationships/image" Target="../media/image157.png"/><Relationship Id="rId15" Type="http://schemas.openxmlformats.org/officeDocument/2006/relationships/image" Target="../media/image16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 Id="rId14" Type="http://schemas.openxmlformats.org/officeDocument/2006/relationships/image" Target="../media/image166.png"/></Relationships>
</file>

<file path=ppt/slides/_rels/slide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2F25FE5F-1EC8-592A-9609-F538FB7E8A0D}"/>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l="36316" r="9224"/>
          <a:stretch/>
        </p:blipFill>
        <p:spPr>
          <a:xfrm>
            <a:off x="8254999" y="0"/>
            <a:ext cx="6375401" cy="7820025"/>
          </a:xfrm>
        </p:spPr>
      </p:pic>
      <p:sp>
        <p:nvSpPr>
          <p:cNvPr id="14" name="Subtitle 7">
            <a:extLst>
              <a:ext uri="{FF2B5EF4-FFF2-40B4-BE49-F238E27FC236}">
                <a16:creationId xmlns:a16="http://schemas.microsoft.com/office/drawing/2014/main" id="{9B85A2F4-A488-1AC3-3FFE-420F90833C77}"/>
              </a:ext>
            </a:extLst>
          </p:cNvPr>
          <p:cNvSpPr txBox="1">
            <a:spLocks/>
          </p:cNvSpPr>
          <p:nvPr/>
        </p:nvSpPr>
        <p:spPr>
          <a:xfrm>
            <a:off x="609600" y="4719483"/>
            <a:ext cx="7913511" cy="740283"/>
          </a:xfrm>
          <a:prstGeom prst="rect">
            <a:avLst/>
          </a:prstGeom>
        </p:spPr>
        <p:txBody>
          <a:bodyPr vert="horz" lIns="0" tIns="0" rIns="0" bIns="0" rtlCol="0">
            <a:noAutofit/>
          </a:bodyPr>
          <a:lstStyle>
            <a:lvl1pPr marL="0" indent="0" algn="l" defTabSz="1097299" rtl="0" eaLnBrk="1" latinLnBrk="0" hangingPunct="1">
              <a:lnSpc>
                <a:spcPct val="110000"/>
              </a:lnSpc>
              <a:spcBef>
                <a:spcPts val="1200"/>
              </a:spcBef>
              <a:buClr>
                <a:schemeClr val="bg1"/>
              </a:buClr>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1pPr>
            <a:lvl2pPr marL="548649" indent="0" algn="ctr" defTabSz="1097299" rtl="0" eaLnBrk="1" latinLnBrk="0" hangingPunct="1">
              <a:lnSpc>
                <a:spcPct val="110000"/>
              </a:lnSpc>
              <a:spcBef>
                <a:spcPts val="1200"/>
              </a:spcBef>
              <a:buClr>
                <a:schemeClr val="bg1"/>
              </a:buClr>
              <a:buSzPct val="100000"/>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2pPr>
            <a:lvl3pPr marL="1097299" indent="0" algn="ctr" defTabSz="1097299" rtl="0" eaLnBrk="1" latinLnBrk="0" hangingPunct="1">
              <a:lnSpc>
                <a:spcPct val="110000"/>
              </a:lnSpc>
              <a:spcBef>
                <a:spcPts val="800"/>
              </a:spcBef>
              <a:buClr>
                <a:schemeClr val="bg1"/>
              </a:buClr>
              <a:buSzPct val="100000"/>
              <a:buFont typeface="System Font Regular"/>
              <a:buNone/>
              <a:defRPr sz="2160" b="0" i="0" kern="1200">
                <a:solidFill>
                  <a:schemeClr val="bg1"/>
                </a:solidFill>
                <a:latin typeface="Arial" panose="020B0604020202020204" pitchFamily="34" charset="0"/>
                <a:ea typeface="+mn-ea"/>
                <a:cs typeface="Arial" panose="020B0604020202020204" pitchFamily="34" charset="0"/>
              </a:defRPr>
            </a:lvl3pPr>
            <a:lvl4pPr marL="1645949" indent="0" algn="ctr" defTabSz="1097299" rtl="0" eaLnBrk="1" latinLnBrk="0" hangingPunct="1">
              <a:lnSpc>
                <a:spcPts val="2001"/>
              </a:lnSpc>
              <a:spcBef>
                <a:spcPts val="600"/>
              </a:spcBef>
              <a:buFont typeface="Arial" panose="020B0604020202020204" pitchFamily="34" charset="0"/>
              <a:buNone/>
              <a:defRPr sz="1920" b="0" i="0" kern="1200">
                <a:solidFill>
                  <a:schemeClr val="tx1"/>
                </a:solidFill>
                <a:latin typeface="Arial" panose="020B0604020202020204" pitchFamily="34" charset="0"/>
                <a:ea typeface="+mn-ea"/>
                <a:cs typeface="Arial" panose="020B0604020202020204" pitchFamily="34" charset="0"/>
              </a:defRPr>
            </a:lvl4pPr>
            <a:lvl5pPr marL="2194599" indent="0" algn="ctr" defTabSz="1097299" rtl="0" eaLnBrk="1" latinLnBrk="0" hangingPunct="1">
              <a:lnSpc>
                <a:spcPts val="2001"/>
              </a:lnSpc>
              <a:spcBef>
                <a:spcPts val="600"/>
              </a:spcBef>
              <a:buFont typeface="Arial" panose="020B0604020202020204" pitchFamily="34" charset="0"/>
              <a:buNone/>
              <a:defRPr sz="1920" b="0" i="0" kern="1200">
                <a:solidFill>
                  <a:schemeClr val="tx1"/>
                </a:solidFill>
                <a:latin typeface="Arial" panose="020B0604020202020204" pitchFamily="34" charset="0"/>
                <a:ea typeface="+mn-ea"/>
                <a:cs typeface="Arial" panose="020B0604020202020204" pitchFamily="34" charset="0"/>
              </a:defRPr>
            </a:lvl5pPr>
            <a:lvl6pPr marL="2743248" indent="0" algn="ctr" defTabSz="1097299"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6pPr>
            <a:lvl7pPr marL="3291897" indent="0" algn="ctr" defTabSz="1097299"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7pPr>
            <a:lvl8pPr marL="3840547" indent="0" algn="ctr" defTabSz="1097299"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8pPr>
            <a:lvl9pPr marL="4389197" indent="0" algn="ctr" defTabSz="1097299" rtl="0" eaLnBrk="1" latinLnBrk="0" hangingPunct="1">
              <a:lnSpc>
                <a:spcPct val="90000"/>
              </a:lnSpc>
              <a:spcBef>
                <a:spcPts val="600"/>
              </a:spcBef>
              <a:buFont typeface="Arial" panose="020B0604020202020204" pitchFamily="34" charset="0"/>
              <a:buNone/>
              <a:defRPr sz="1920" kern="1200">
                <a:solidFill>
                  <a:schemeClr val="tx1"/>
                </a:solidFill>
                <a:latin typeface="+mn-lt"/>
                <a:ea typeface="+mn-ea"/>
                <a:cs typeface="+mn-cs"/>
              </a:defRPr>
            </a:lvl9pPr>
          </a:lstStyle>
          <a:p>
            <a:r>
              <a:rPr lang="en-US" sz="3200"/>
              <a:t>Switch from Manual to Automated Analytics.</a:t>
            </a:r>
            <a:endParaRPr lang="en-GB" sz="3200"/>
          </a:p>
        </p:txBody>
      </p:sp>
      <p:pic>
        <p:nvPicPr>
          <p:cNvPr id="4" name="Picture 3" descr="A black background with orange text&#10;&#10;Description automatically generated">
            <a:extLst>
              <a:ext uri="{FF2B5EF4-FFF2-40B4-BE49-F238E27FC236}">
                <a16:creationId xmlns:a16="http://schemas.microsoft.com/office/drawing/2014/main" id="{0395A0C6-D983-3CD4-7E7C-1A31146FB823}"/>
              </a:ext>
            </a:extLst>
          </p:cNvPr>
          <p:cNvPicPr>
            <a:picLocks noChangeAspect="1"/>
          </p:cNvPicPr>
          <p:nvPr/>
        </p:nvPicPr>
        <p:blipFill>
          <a:blip r:embed="rId4"/>
          <a:stretch>
            <a:fillRect/>
          </a:stretch>
        </p:blipFill>
        <p:spPr>
          <a:xfrm>
            <a:off x="-548329" y="694574"/>
            <a:ext cx="12000060" cy="5074458"/>
          </a:xfrm>
          <a:prstGeom prst="rect">
            <a:avLst/>
          </a:prstGeom>
        </p:spPr>
      </p:pic>
      <p:sp>
        <p:nvSpPr>
          <p:cNvPr id="2" name="Rectangle: Rounded Corners 1">
            <a:hlinkClick r:id="rId5"/>
            <a:extLst>
              <a:ext uri="{FF2B5EF4-FFF2-40B4-BE49-F238E27FC236}">
                <a16:creationId xmlns:a16="http://schemas.microsoft.com/office/drawing/2014/main" id="{3516D88C-61F2-7593-EF6A-E12C92BE2E35}"/>
              </a:ext>
            </a:extLst>
          </p:cNvPr>
          <p:cNvSpPr/>
          <p:nvPr/>
        </p:nvSpPr>
        <p:spPr>
          <a:xfrm>
            <a:off x="609600" y="414656"/>
            <a:ext cx="1963479" cy="510619"/>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de-DE" b="1" dirty="0">
                <a:solidFill>
                  <a:schemeClr val="tx1"/>
                </a:solidFill>
              </a:rPr>
              <a:t>Click </a:t>
            </a:r>
            <a:r>
              <a:rPr lang="de-DE" b="1" dirty="0" err="1">
                <a:solidFill>
                  <a:schemeClr val="tx1"/>
                </a:solidFill>
              </a:rPr>
              <a:t>to</a:t>
            </a:r>
            <a:r>
              <a:rPr lang="de-DE" b="1" dirty="0">
                <a:solidFill>
                  <a:schemeClr val="tx1"/>
                </a:solidFill>
              </a:rPr>
              <a:t> </a:t>
            </a:r>
            <a:r>
              <a:rPr lang="de-DE" b="1" dirty="0" err="1">
                <a:solidFill>
                  <a:schemeClr val="tx1"/>
                </a:solidFill>
              </a:rPr>
              <a:t>watch</a:t>
            </a:r>
            <a:endParaRPr lang="en-GB" b="1" dirty="0">
              <a:solidFill>
                <a:schemeClr val="tx1"/>
              </a:solidFill>
            </a:endParaRPr>
          </a:p>
        </p:txBody>
      </p:sp>
    </p:spTree>
    <p:extLst>
      <p:ext uri="{BB962C8B-B14F-4D97-AF65-F5344CB8AC3E}">
        <p14:creationId xmlns:p14="http://schemas.microsoft.com/office/powerpoint/2010/main" val="212434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3">
            <a:extLst>
              <a:ext uri="{FF2B5EF4-FFF2-40B4-BE49-F238E27FC236}">
                <a16:creationId xmlns:a16="http://schemas.microsoft.com/office/drawing/2014/main" id="{39931D8E-F5BC-92D0-C2F6-6E0342241BAE}"/>
              </a:ext>
            </a:extLst>
          </p:cNvPr>
          <p:cNvSpPr txBox="1">
            <a:spLocks/>
          </p:cNvSpPr>
          <p:nvPr/>
        </p:nvSpPr>
        <p:spPr>
          <a:xfrm>
            <a:off x="3504539" y="944537"/>
            <a:ext cx="7611406" cy="1589077"/>
          </a:xfrm>
          <a:prstGeom prst="rect">
            <a:avLst/>
          </a:prstGeom>
        </p:spPr>
        <p:txBody>
          <a:bodyPr lIns="91440" tIns="45720" rIns="91440" bIns="45720" anchor="ctr"/>
          <a:lstStyle>
            <a:lvl1pPr marL="0" indent="0" algn="l" defTabSz="1097299" rtl="0" eaLnBrk="1" latinLnBrk="0" hangingPunct="1">
              <a:lnSpc>
                <a:spcPct val="110000"/>
              </a:lnSpc>
              <a:spcBef>
                <a:spcPts val="1200"/>
              </a:spcBef>
              <a:buClr>
                <a:schemeClr val="bg1"/>
              </a:buClr>
              <a:buFont typeface="Arial" panose="020B0604020202020204" pitchFamily="34" charset="0"/>
              <a:buNone/>
              <a:defRPr sz="2200" b="0" i="0" kern="1200">
                <a:solidFill>
                  <a:schemeClr val="bg1"/>
                </a:solidFill>
                <a:latin typeface="Arial" panose="020B0604020202020204" pitchFamily="34" charset="0"/>
                <a:ea typeface="+mn-ea"/>
                <a:cs typeface="Arial" panose="020B0604020202020204" pitchFamily="34" charset="0"/>
              </a:defRPr>
            </a:lvl1pPr>
            <a:lvl2pPr marL="228604" indent="-228604" algn="l" defTabSz="1097299" rtl="0" eaLnBrk="1" latinLnBrk="0" hangingPunct="1">
              <a:lnSpc>
                <a:spcPct val="110000"/>
              </a:lnSpc>
              <a:spcBef>
                <a:spcPts val="1200"/>
              </a:spcBef>
              <a:buClr>
                <a:schemeClr val="bg1"/>
              </a:buClr>
              <a:buSzPct val="100000"/>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2pPr>
            <a:lvl3pPr marL="457208" indent="-228604" algn="l" defTabSz="1097299" rtl="0" eaLnBrk="1" latinLnBrk="0" hangingPunct="1">
              <a:lnSpc>
                <a:spcPct val="110000"/>
              </a:lnSpc>
              <a:spcBef>
                <a:spcPts val="800"/>
              </a:spcBef>
              <a:buClr>
                <a:schemeClr val="bg1"/>
              </a:buClr>
              <a:buSzPct val="100000"/>
              <a:buFont typeface="System Font Regular"/>
              <a:buChar char="◦"/>
              <a:defRPr sz="1600" b="0" i="0" kern="1200">
                <a:solidFill>
                  <a:schemeClr val="bg1"/>
                </a:solidFill>
                <a:latin typeface="Arial" panose="020B0604020202020204" pitchFamily="34" charset="0"/>
                <a:ea typeface="+mn-ea"/>
                <a:cs typeface="Arial" panose="020B0604020202020204" pitchFamily="34" charset="0"/>
              </a:defRPr>
            </a:lvl3pPr>
            <a:lvl4pPr marL="1645949" indent="0" algn="l" defTabSz="1097299" rtl="0" eaLnBrk="1" latinLnBrk="0" hangingPunct="1">
              <a:lnSpc>
                <a:spcPts val="2001"/>
              </a:lnSpc>
              <a:spcBef>
                <a:spcPts val="6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4pPr>
            <a:lvl5pPr marL="2194599" indent="0" algn="l" defTabSz="1097299" rtl="0" eaLnBrk="1" latinLnBrk="0" hangingPunct="1">
              <a:lnSpc>
                <a:spcPts val="2001"/>
              </a:lnSpc>
              <a:spcBef>
                <a:spcPts val="6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5pPr>
            <a:lvl6pPr marL="3017573" indent="-274325" algn="l" defTabSz="109729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222" indent="-274325" algn="l" defTabSz="109729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71" indent="-274325" algn="l" defTabSz="109729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522" indent="-274325" algn="l" defTabSz="1097299"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GB" sz="4000" b="1" dirty="0">
                <a:solidFill>
                  <a:srgbClr val="FF9B18"/>
                </a:solidFill>
                <a:latin typeface="Arial"/>
                <a:cs typeface="Arial"/>
              </a:rPr>
              <a:t>5 Biggest Excel Pain Points</a:t>
            </a:r>
            <a:endParaRPr lang="en-US" sz="4000" b="1" dirty="0">
              <a:solidFill>
                <a:srgbClr val="FF9B18"/>
              </a:solidFill>
            </a:endParaRPr>
          </a:p>
        </p:txBody>
      </p:sp>
      <p:sp>
        <p:nvSpPr>
          <p:cNvPr id="20" name="TextBox 19">
            <a:extLst>
              <a:ext uri="{FF2B5EF4-FFF2-40B4-BE49-F238E27FC236}">
                <a16:creationId xmlns:a16="http://schemas.microsoft.com/office/drawing/2014/main" id="{84AF92C7-C13F-3BCB-9685-69625502AF1B}"/>
              </a:ext>
            </a:extLst>
          </p:cNvPr>
          <p:cNvSpPr txBox="1"/>
          <p:nvPr/>
        </p:nvSpPr>
        <p:spPr>
          <a:xfrm>
            <a:off x="3037461" y="5658176"/>
            <a:ext cx="34538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rPr>
              <a:t>INTEGRATION</a:t>
            </a:r>
          </a:p>
        </p:txBody>
      </p:sp>
      <p:pic>
        <p:nvPicPr>
          <p:cNvPr id="2" name="Picture 1" descr="A blue and green planet&#10;&#10;Description automatically generated">
            <a:extLst>
              <a:ext uri="{FF2B5EF4-FFF2-40B4-BE49-F238E27FC236}">
                <a16:creationId xmlns:a16="http://schemas.microsoft.com/office/drawing/2014/main" id="{C027746C-5201-B119-94F5-06811DFF671F}"/>
              </a:ext>
            </a:extLst>
          </p:cNvPr>
          <p:cNvPicPr>
            <a:picLocks noChangeAspect="1"/>
          </p:cNvPicPr>
          <p:nvPr/>
        </p:nvPicPr>
        <p:blipFill>
          <a:blip r:embed="rId3"/>
          <a:stretch>
            <a:fillRect/>
          </a:stretch>
        </p:blipFill>
        <p:spPr>
          <a:xfrm>
            <a:off x="1483994" y="2648440"/>
            <a:ext cx="1007015" cy="1159869"/>
          </a:xfrm>
          <a:prstGeom prst="rect">
            <a:avLst/>
          </a:prstGeom>
        </p:spPr>
      </p:pic>
      <p:pic>
        <p:nvPicPr>
          <p:cNvPr id="4" name="Picture 3" descr="A blue shield with a lock and a gear&#10;&#10;Description automatically generated">
            <a:extLst>
              <a:ext uri="{FF2B5EF4-FFF2-40B4-BE49-F238E27FC236}">
                <a16:creationId xmlns:a16="http://schemas.microsoft.com/office/drawing/2014/main" id="{02B72CC3-354D-0CE8-6308-04FEE16022D7}"/>
              </a:ext>
            </a:extLst>
          </p:cNvPr>
          <p:cNvPicPr>
            <a:picLocks noChangeAspect="1"/>
          </p:cNvPicPr>
          <p:nvPr/>
        </p:nvPicPr>
        <p:blipFill>
          <a:blip r:embed="rId4"/>
          <a:stretch>
            <a:fillRect/>
          </a:stretch>
        </p:blipFill>
        <p:spPr>
          <a:xfrm>
            <a:off x="7477001" y="4826225"/>
            <a:ext cx="1009382" cy="1015407"/>
          </a:xfrm>
          <a:prstGeom prst="rect">
            <a:avLst/>
          </a:prstGeom>
        </p:spPr>
      </p:pic>
      <p:pic>
        <p:nvPicPr>
          <p:cNvPr id="5" name="Picture 4" descr="A clock with a blue hand&#10;&#10;Description automatically generated">
            <a:extLst>
              <a:ext uri="{FF2B5EF4-FFF2-40B4-BE49-F238E27FC236}">
                <a16:creationId xmlns:a16="http://schemas.microsoft.com/office/drawing/2014/main" id="{BD5633A9-F42F-520A-0D11-6E1D653D1250}"/>
              </a:ext>
            </a:extLst>
          </p:cNvPr>
          <p:cNvPicPr>
            <a:picLocks noChangeAspect="1"/>
          </p:cNvPicPr>
          <p:nvPr/>
        </p:nvPicPr>
        <p:blipFill>
          <a:blip r:embed="rId5"/>
          <a:stretch>
            <a:fillRect/>
          </a:stretch>
        </p:blipFill>
        <p:spPr>
          <a:xfrm>
            <a:off x="1483903" y="3982405"/>
            <a:ext cx="1007694" cy="1237416"/>
          </a:xfrm>
          <a:prstGeom prst="rect">
            <a:avLst/>
          </a:prstGeom>
        </p:spPr>
      </p:pic>
      <p:pic>
        <p:nvPicPr>
          <p:cNvPr id="6" name="Picture 5" descr="A computer screen with a light bulb and a graph&#10;&#10;Description automatically generated">
            <a:extLst>
              <a:ext uri="{FF2B5EF4-FFF2-40B4-BE49-F238E27FC236}">
                <a16:creationId xmlns:a16="http://schemas.microsoft.com/office/drawing/2014/main" id="{00EC743F-8D3D-0555-8340-A6681B5177A4}"/>
              </a:ext>
            </a:extLst>
          </p:cNvPr>
          <p:cNvPicPr>
            <a:picLocks noChangeAspect="1"/>
          </p:cNvPicPr>
          <p:nvPr/>
        </p:nvPicPr>
        <p:blipFill>
          <a:blip r:embed="rId6"/>
          <a:stretch>
            <a:fillRect/>
          </a:stretch>
        </p:blipFill>
        <p:spPr>
          <a:xfrm>
            <a:off x="7360524" y="3283196"/>
            <a:ext cx="1005272" cy="996473"/>
          </a:xfrm>
          <a:prstGeom prst="rect">
            <a:avLst/>
          </a:prstGeom>
        </p:spPr>
      </p:pic>
      <p:pic>
        <p:nvPicPr>
          <p:cNvPr id="7" name="Graphic 6">
            <a:extLst>
              <a:ext uri="{FF2B5EF4-FFF2-40B4-BE49-F238E27FC236}">
                <a16:creationId xmlns:a16="http://schemas.microsoft.com/office/drawing/2014/main" id="{7E7F9B2F-5943-99AD-CD85-970C0A9600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5916" y="5477209"/>
            <a:ext cx="1004423" cy="1014109"/>
          </a:xfrm>
          <a:prstGeom prst="rect">
            <a:avLst/>
          </a:prstGeom>
        </p:spPr>
      </p:pic>
      <p:sp>
        <p:nvSpPr>
          <p:cNvPr id="8" name="TextBox 7">
            <a:extLst>
              <a:ext uri="{FF2B5EF4-FFF2-40B4-BE49-F238E27FC236}">
                <a16:creationId xmlns:a16="http://schemas.microsoft.com/office/drawing/2014/main" id="{9B21DA56-F4AD-32F8-CECA-E06EB6F88A1B}"/>
              </a:ext>
            </a:extLst>
          </p:cNvPr>
          <p:cNvSpPr txBox="1"/>
          <p:nvPr/>
        </p:nvSpPr>
        <p:spPr>
          <a:xfrm>
            <a:off x="3037461" y="2909342"/>
            <a:ext cx="37911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rPr>
              <a:t>SCALABILITY</a:t>
            </a:r>
          </a:p>
        </p:txBody>
      </p:sp>
      <p:sp>
        <p:nvSpPr>
          <p:cNvPr id="9" name="TextBox 8">
            <a:extLst>
              <a:ext uri="{FF2B5EF4-FFF2-40B4-BE49-F238E27FC236}">
                <a16:creationId xmlns:a16="http://schemas.microsoft.com/office/drawing/2014/main" id="{BB6973E4-4886-3237-31FA-7FA173705431}"/>
              </a:ext>
            </a:extLst>
          </p:cNvPr>
          <p:cNvSpPr txBox="1"/>
          <p:nvPr/>
        </p:nvSpPr>
        <p:spPr>
          <a:xfrm>
            <a:off x="3037461" y="4280516"/>
            <a:ext cx="32593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rPr>
              <a:t>MANUAL</a:t>
            </a:r>
          </a:p>
        </p:txBody>
      </p:sp>
      <p:sp>
        <p:nvSpPr>
          <p:cNvPr id="10" name="TextBox 9">
            <a:extLst>
              <a:ext uri="{FF2B5EF4-FFF2-40B4-BE49-F238E27FC236}">
                <a16:creationId xmlns:a16="http://schemas.microsoft.com/office/drawing/2014/main" id="{082522F5-BCE4-51F4-E572-6ABA8A8F3755}"/>
              </a:ext>
            </a:extLst>
          </p:cNvPr>
          <p:cNvSpPr txBox="1"/>
          <p:nvPr/>
        </p:nvSpPr>
        <p:spPr>
          <a:xfrm>
            <a:off x="9048869" y="3206806"/>
            <a:ext cx="520487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rPr>
              <a:t>ADVANCED FUNCTIONALITY</a:t>
            </a:r>
          </a:p>
        </p:txBody>
      </p:sp>
      <p:sp>
        <p:nvSpPr>
          <p:cNvPr id="11" name="TextBox 10">
            <a:extLst>
              <a:ext uri="{FF2B5EF4-FFF2-40B4-BE49-F238E27FC236}">
                <a16:creationId xmlns:a16="http://schemas.microsoft.com/office/drawing/2014/main" id="{81F8452A-47E4-C83B-589D-2D8BA9E0BC3B}"/>
              </a:ext>
            </a:extLst>
          </p:cNvPr>
          <p:cNvSpPr txBox="1"/>
          <p:nvPr/>
        </p:nvSpPr>
        <p:spPr>
          <a:xfrm>
            <a:off x="9048867" y="4730804"/>
            <a:ext cx="480279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rPr>
              <a:t>VERSION CONTROL &amp; COLLABORATION</a:t>
            </a:r>
          </a:p>
        </p:txBody>
      </p:sp>
    </p:spTree>
    <p:extLst>
      <p:ext uri="{BB962C8B-B14F-4D97-AF65-F5344CB8AC3E}">
        <p14:creationId xmlns:p14="http://schemas.microsoft.com/office/powerpoint/2010/main" val="365135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EEF4AB09-5F3A-F081-12FF-4F0FC869D34C}"/>
              </a:ext>
            </a:extLst>
          </p:cNvPr>
          <p:cNvSpPr>
            <a:spLocks noGrp="1"/>
          </p:cNvSpPr>
          <p:nvPr>
            <p:ph type="title"/>
          </p:nvPr>
        </p:nvSpPr>
        <p:spPr/>
        <p:txBody>
          <a:bodyPr/>
          <a:lstStyle/>
          <a:p>
            <a:r>
              <a:rPr lang="en-US" dirty="0"/>
              <a:t>The “Hot Mess” Spreadsheet Example</a:t>
            </a:r>
            <a:endParaRPr lang="en-GB" dirty="0"/>
          </a:p>
        </p:txBody>
      </p:sp>
      <p:pic>
        <p:nvPicPr>
          <p:cNvPr id="265" name="Google Shape;265;p52"/>
          <p:cNvPicPr preferRelativeResize="0"/>
          <p:nvPr/>
        </p:nvPicPr>
        <p:blipFill>
          <a:blip r:embed="rId3">
            <a:alphaModFix/>
          </a:blip>
          <a:stretch>
            <a:fillRect/>
          </a:stretch>
        </p:blipFill>
        <p:spPr>
          <a:xfrm>
            <a:off x="2129701" y="1561282"/>
            <a:ext cx="9839280" cy="5774840"/>
          </a:xfrm>
          <a:prstGeom prst="rect">
            <a:avLst/>
          </a:prstGeom>
          <a:noFill/>
          <a:ln>
            <a:noFill/>
          </a:ln>
        </p:spPr>
      </p:pic>
      <p:sp>
        <p:nvSpPr>
          <p:cNvPr id="266" name="Google Shape;266;p52"/>
          <p:cNvSpPr/>
          <p:nvPr/>
        </p:nvSpPr>
        <p:spPr>
          <a:xfrm>
            <a:off x="6936240" y="2471360"/>
            <a:ext cx="2537280" cy="411840"/>
          </a:xfrm>
          <a:prstGeom prst="rect">
            <a:avLst/>
          </a:prstGeom>
          <a:noFill/>
          <a:ln w="28575" cap="flat" cmpd="sng">
            <a:solidFill>
              <a:srgbClr val="FF9E1B"/>
            </a:solidFill>
            <a:prstDash val="dash"/>
            <a:round/>
            <a:headEnd type="none" w="sm" len="sm"/>
            <a:tailEnd type="none" w="sm" len="sm"/>
          </a:ln>
        </p:spPr>
        <p:txBody>
          <a:bodyPr spcFirstLastPara="1" wrap="square" lIns="146280" tIns="146280" rIns="146280" bIns="146280" anchor="ctr" anchorCtr="0">
            <a:noAutofit/>
          </a:bodyPr>
          <a:lstStyle/>
          <a:p>
            <a:endParaRPr sz="2880"/>
          </a:p>
        </p:txBody>
      </p:sp>
      <p:sp>
        <p:nvSpPr>
          <p:cNvPr id="267" name="Google Shape;267;p52"/>
          <p:cNvSpPr/>
          <p:nvPr/>
        </p:nvSpPr>
        <p:spPr>
          <a:xfrm>
            <a:off x="8201560" y="1561280"/>
            <a:ext cx="3767520" cy="564000"/>
          </a:xfrm>
          <a:prstGeom prst="rect">
            <a:avLst/>
          </a:prstGeom>
          <a:noFill/>
          <a:ln w="28575" cap="flat" cmpd="sng">
            <a:solidFill>
              <a:srgbClr val="FF9E1B"/>
            </a:solidFill>
            <a:prstDash val="dash"/>
            <a:round/>
            <a:headEnd type="none" w="sm" len="sm"/>
            <a:tailEnd type="none" w="sm" len="sm"/>
          </a:ln>
        </p:spPr>
        <p:txBody>
          <a:bodyPr spcFirstLastPara="1" wrap="square" lIns="146280" tIns="146280" rIns="146280" bIns="146280" anchor="ctr" anchorCtr="0">
            <a:noAutofit/>
          </a:bodyPr>
          <a:lstStyle/>
          <a:p>
            <a:endParaRPr sz="2880"/>
          </a:p>
        </p:txBody>
      </p:sp>
      <p:sp>
        <p:nvSpPr>
          <p:cNvPr id="268" name="Google Shape;268;p52"/>
          <p:cNvSpPr/>
          <p:nvPr/>
        </p:nvSpPr>
        <p:spPr>
          <a:xfrm>
            <a:off x="2129720" y="2283520"/>
            <a:ext cx="885120" cy="270240"/>
          </a:xfrm>
          <a:prstGeom prst="rect">
            <a:avLst/>
          </a:prstGeom>
          <a:noFill/>
          <a:ln w="28575" cap="flat" cmpd="sng">
            <a:solidFill>
              <a:srgbClr val="FF9E1B"/>
            </a:solidFill>
            <a:prstDash val="dash"/>
            <a:round/>
            <a:headEnd type="none" w="sm" len="sm"/>
            <a:tailEnd type="none" w="sm" len="sm"/>
          </a:ln>
        </p:spPr>
        <p:txBody>
          <a:bodyPr spcFirstLastPara="1" wrap="square" lIns="146280" tIns="146280" rIns="146280" bIns="146280" anchor="ctr" anchorCtr="0">
            <a:noAutofit/>
          </a:bodyPr>
          <a:lstStyle/>
          <a:p>
            <a:endParaRPr sz="2880"/>
          </a:p>
        </p:txBody>
      </p:sp>
      <p:sp>
        <p:nvSpPr>
          <p:cNvPr id="269" name="Google Shape;269;p52"/>
          <p:cNvSpPr/>
          <p:nvPr/>
        </p:nvSpPr>
        <p:spPr>
          <a:xfrm>
            <a:off x="6936240" y="3796000"/>
            <a:ext cx="5032800" cy="270240"/>
          </a:xfrm>
          <a:prstGeom prst="rect">
            <a:avLst/>
          </a:prstGeom>
          <a:noFill/>
          <a:ln w="28575" cap="flat" cmpd="sng">
            <a:solidFill>
              <a:srgbClr val="FF9E1B"/>
            </a:solidFill>
            <a:prstDash val="dash"/>
            <a:round/>
            <a:headEnd type="none" w="sm" len="sm"/>
            <a:tailEnd type="none" w="sm" len="sm"/>
          </a:ln>
        </p:spPr>
        <p:txBody>
          <a:bodyPr spcFirstLastPara="1" wrap="square" lIns="146280" tIns="146280" rIns="146280" bIns="146280" anchor="ctr" anchorCtr="0">
            <a:noAutofit/>
          </a:bodyPr>
          <a:lstStyle/>
          <a:p>
            <a:endParaRPr sz="2880"/>
          </a:p>
        </p:txBody>
      </p:sp>
      <p:sp>
        <p:nvSpPr>
          <p:cNvPr id="270" name="Google Shape;270;p52"/>
          <p:cNvSpPr/>
          <p:nvPr/>
        </p:nvSpPr>
        <p:spPr>
          <a:xfrm>
            <a:off x="2129720" y="2883200"/>
            <a:ext cx="885120" cy="2092320"/>
          </a:xfrm>
          <a:prstGeom prst="rect">
            <a:avLst/>
          </a:prstGeom>
          <a:noFill/>
          <a:ln w="28575" cap="flat" cmpd="sng">
            <a:solidFill>
              <a:srgbClr val="FF9E1B"/>
            </a:solidFill>
            <a:prstDash val="dash"/>
            <a:round/>
            <a:headEnd type="none" w="sm" len="sm"/>
            <a:tailEnd type="none" w="sm" len="sm"/>
          </a:ln>
        </p:spPr>
        <p:txBody>
          <a:bodyPr spcFirstLastPara="1" wrap="square" lIns="146280" tIns="146280" rIns="146280" bIns="146280" anchor="ctr" anchorCtr="0">
            <a:noAutofit/>
          </a:bodyPr>
          <a:lstStyle/>
          <a:p>
            <a:endParaRPr sz="2880"/>
          </a:p>
        </p:txBody>
      </p:sp>
      <p:sp>
        <p:nvSpPr>
          <p:cNvPr id="271" name="Google Shape;271;p52"/>
          <p:cNvSpPr txBox="1"/>
          <p:nvPr/>
        </p:nvSpPr>
        <p:spPr>
          <a:xfrm>
            <a:off x="5963101" y="1449258"/>
            <a:ext cx="1515840" cy="1034081"/>
          </a:xfrm>
          <a:prstGeom prst="rect">
            <a:avLst/>
          </a:prstGeom>
          <a:noFill/>
          <a:ln>
            <a:noFill/>
          </a:ln>
        </p:spPr>
        <p:txBody>
          <a:bodyPr spcFirstLastPara="1" wrap="square" lIns="146280" tIns="146280" rIns="146280" bIns="146280" anchor="t" anchorCtr="0">
            <a:spAutoFit/>
          </a:bodyPr>
          <a:lstStyle/>
          <a:p>
            <a:r>
              <a:rPr lang="en" sz="2400" b="1" dirty="0">
                <a:solidFill>
                  <a:schemeClr val="accent2"/>
                </a:solidFill>
              </a:rPr>
              <a:t>Nested headers</a:t>
            </a:r>
            <a:endParaRPr sz="2400" b="1" dirty="0">
              <a:solidFill>
                <a:schemeClr val="accent2"/>
              </a:solidFill>
            </a:endParaRPr>
          </a:p>
        </p:txBody>
      </p:sp>
      <p:sp>
        <p:nvSpPr>
          <p:cNvPr id="272" name="Google Shape;272;p52"/>
          <p:cNvSpPr txBox="1"/>
          <p:nvPr/>
        </p:nvSpPr>
        <p:spPr>
          <a:xfrm>
            <a:off x="12238160" y="3438641"/>
            <a:ext cx="1848480" cy="1034081"/>
          </a:xfrm>
          <a:prstGeom prst="rect">
            <a:avLst/>
          </a:prstGeom>
          <a:noFill/>
          <a:ln>
            <a:noFill/>
          </a:ln>
        </p:spPr>
        <p:txBody>
          <a:bodyPr spcFirstLastPara="1" wrap="square" lIns="146280" tIns="146280" rIns="146280" bIns="146280" anchor="t" anchorCtr="0">
            <a:spAutoFit/>
          </a:bodyPr>
          <a:lstStyle/>
          <a:p>
            <a:r>
              <a:rPr lang="en" sz="2400">
                <a:solidFill>
                  <a:schemeClr val="accent2"/>
                </a:solidFill>
              </a:rPr>
              <a:t>Unlabeled subtotals</a:t>
            </a:r>
            <a:endParaRPr sz="2400">
              <a:solidFill>
                <a:schemeClr val="accent2"/>
              </a:solidFill>
            </a:endParaRPr>
          </a:p>
        </p:txBody>
      </p:sp>
      <p:sp>
        <p:nvSpPr>
          <p:cNvPr id="273" name="Google Shape;273;p52"/>
          <p:cNvSpPr txBox="1"/>
          <p:nvPr/>
        </p:nvSpPr>
        <p:spPr>
          <a:xfrm>
            <a:off x="344682" y="3143175"/>
            <a:ext cx="1515840" cy="1625012"/>
          </a:xfrm>
          <a:prstGeom prst="rect">
            <a:avLst/>
          </a:prstGeom>
          <a:noFill/>
          <a:ln>
            <a:noFill/>
          </a:ln>
        </p:spPr>
        <p:txBody>
          <a:bodyPr spcFirstLastPara="1" wrap="square" lIns="146280" tIns="146280" rIns="146280" bIns="146280" anchor="t" anchorCtr="0">
            <a:spAutoFit/>
          </a:bodyPr>
          <a:lstStyle/>
          <a:p>
            <a:r>
              <a:rPr lang="en" sz="2800">
                <a:solidFill>
                  <a:schemeClr val="accent2"/>
                </a:solidFill>
              </a:rPr>
              <a:t>Missing</a:t>
            </a:r>
            <a:r>
              <a:rPr lang="en" sz="2880">
                <a:solidFill>
                  <a:schemeClr val="accent2"/>
                </a:solidFill>
              </a:rPr>
              <a:t> records in rows</a:t>
            </a:r>
            <a:endParaRPr sz="2880">
              <a:solidFill>
                <a:schemeClr val="accent2"/>
              </a:solidFill>
            </a:endParaRPr>
          </a:p>
        </p:txBody>
      </p:sp>
      <p:sp>
        <p:nvSpPr>
          <p:cNvPr id="274" name="Google Shape;274;p52"/>
          <p:cNvSpPr txBox="1"/>
          <p:nvPr/>
        </p:nvSpPr>
        <p:spPr>
          <a:xfrm>
            <a:off x="136507" y="1935037"/>
            <a:ext cx="2306618" cy="972525"/>
          </a:xfrm>
          <a:prstGeom prst="rect">
            <a:avLst/>
          </a:prstGeom>
          <a:noFill/>
          <a:ln>
            <a:noFill/>
          </a:ln>
        </p:spPr>
        <p:txBody>
          <a:bodyPr spcFirstLastPara="1" wrap="square" lIns="146280" tIns="146280" rIns="146280" bIns="146280" anchor="t" anchorCtr="0">
            <a:spAutoFit/>
          </a:bodyPr>
          <a:lstStyle/>
          <a:p>
            <a:r>
              <a:rPr lang="en" sz="2200" dirty="0">
                <a:solidFill>
                  <a:schemeClr val="accent2"/>
                </a:solidFill>
              </a:rPr>
              <a:t>Non-repeated headers</a:t>
            </a:r>
            <a:endParaRPr sz="2200" dirty="0">
              <a:solidFill>
                <a:schemeClr val="accent2"/>
              </a:solidFill>
            </a:endParaRPr>
          </a:p>
        </p:txBody>
      </p:sp>
      <p:sp>
        <p:nvSpPr>
          <p:cNvPr id="275" name="Google Shape;275;p52"/>
          <p:cNvSpPr txBox="1"/>
          <p:nvPr/>
        </p:nvSpPr>
        <p:spPr>
          <a:xfrm>
            <a:off x="12130328" y="1408383"/>
            <a:ext cx="1515840" cy="1181814"/>
          </a:xfrm>
          <a:prstGeom prst="rect">
            <a:avLst/>
          </a:prstGeom>
          <a:noFill/>
          <a:ln>
            <a:noFill/>
          </a:ln>
        </p:spPr>
        <p:txBody>
          <a:bodyPr spcFirstLastPara="1" wrap="square" lIns="146280" tIns="146280" rIns="146280" bIns="146280" anchor="t" anchorCtr="0">
            <a:spAutoFit/>
          </a:bodyPr>
          <a:lstStyle/>
          <a:p>
            <a:r>
              <a:rPr lang="en" sz="2800">
                <a:solidFill>
                  <a:schemeClr val="accent2"/>
                </a:solidFill>
              </a:rPr>
              <a:t>Merged cells</a:t>
            </a:r>
            <a:endParaRPr sz="2800">
              <a:solidFill>
                <a:schemeClr val="accent2"/>
              </a:solidFill>
            </a:endParaRPr>
          </a:p>
        </p:txBody>
      </p:sp>
      <p:sp>
        <p:nvSpPr>
          <p:cNvPr id="4" name="Text Placeholder 3">
            <a:extLst>
              <a:ext uri="{FF2B5EF4-FFF2-40B4-BE49-F238E27FC236}">
                <a16:creationId xmlns:a16="http://schemas.microsoft.com/office/drawing/2014/main" id="{A3FE9E4A-5FAE-C3F5-4C3B-7039CF05FECD}"/>
              </a:ext>
            </a:extLst>
          </p:cNvPr>
          <p:cNvSpPr>
            <a:spLocks noGrp="1"/>
          </p:cNvSpPr>
          <p:nvPr>
            <p:ph type="body" sz="quarter" idx="15"/>
          </p:nvPr>
        </p:nvSpPr>
        <p:spPr/>
        <p:txBody>
          <a:bodyPr/>
          <a:lstStyle/>
          <a:p>
            <a:r>
              <a:rPr lang="en-GB" dirty="0"/>
              <a:t>Example workflow “Messy Data in Alteryx” can be found </a:t>
            </a:r>
            <a:r>
              <a:rPr lang="en-GB" u="sng" dirty="0">
                <a:solidFill>
                  <a:schemeClr val="accent2"/>
                </a:solidFill>
                <a:hlinkClick r:id="rId4"/>
              </a:rPr>
              <a:t>here</a:t>
            </a:r>
            <a:r>
              <a:rPr lang="en-GB" dirty="0"/>
              <a:t> in the </a:t>
            </a:r>
            <a:r>
              <a:rPr lang="en-GB" dirty="0" err="1"/>
              <a:t>communitY</a:t>
            </a:r>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5BD43382-622A-D4B8-948D-4F39EB820FC9}"/>
              </a:ext>
            </a:extLst>
          </p:cNvPr>
          <p:cNvSpPr/>
          <p:nvPr/>
        </p:nvSpPr>
        <p:spPr>
          <a:xfrm>
            <a:off x="2895100" y="5490750"/>
            <a:ext cx="4584929" cy="2026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pPr marL="0" marR="0" lvl="0" indent="0" algn="l" defTabSz="914400" rtl="0" eaLnBrk="1" fontAlgn="auto" latinLnBrk="0" hangingPunct="1">
              <a:lnSpc>
                <a:spcPct val="100000"/>
              </a:lnSpc>
              <a:spcBef>
                <a:spcPts val="800"/>
              </a:spcBef>
              <a:spcAft>
                <a:spcPts val="0"/>
              </a:spcAft>
              <a:buClrTx/>
              <a:buSzTx/>
              <a:buFontTx/>
              <a:buNone/>
              <a:tabLst/>
              <a:defRPr sz="2400">
                <a:solidFill>
                  <a:srgbClr val="FFFFFF"/>
                </a:solidFill>
                <a:latin typeface="Segoe UI"/>
                <a:ea typeface="Segoe UI"/>
                <a:cs typeface="Segoe UI"/>
                <a:sym typeface="Segoe UI"/>
              </a:defRPr>
            </a:pPr>
            <a:r>
              <a:rPr kumimoji="0" lang="de-DE" b="1" i="0" u="none" strike="noStrike" kern="1200" cap="none" spc="0" normalizeH="0" baseline="0" noProof="0">
                <a:ln>
                  <a:noFill/>
                </a:ln>
                <a:solidFill>
                  <a:srgbClr val="FFFFFF"/>
                </a:solidFill>
                <a:effectLst/>
                <a:uLnTx/>
                <a:uFillTx/>
                <a:latin typeface="Arial" panose="020B0604020202020204" pitchFamily="34" charset="0"/>
                <a:ea typeface="Segoe UI"/>
                <a:cs typeface="Arial" panose="020B0604020202020204" pitchFamily="34" charset="0"/>
                <a:sym typeface="Segoe UI"/>
              </a:rPr>
              <a:t>Alexander </a:t>
            </a:r>
            <a:r>
              <a:rPr kumimoji="0" lang="de-DE" b="1" i="0" u="none" strike="noStrike" kern="1200" cap="none" spc="0" normalizeH="0" baseline="0" noProof="0" err="1">
                <a:ln>
                  <a:noFill/>
                </a:ln>
                <a:solidFill>
                  <a:srgbClr val="FFFFFF"/>
                </a:solidFill>
                <a:effectLst/>
                <a:uLnTx/>
                <a:uFillTx/>
                <a:latin typeface="Arial" panose="020B0604020202020204" pitchFamily="34" charset="0"/>
                <a:ea typeface="Segoe UI"/>
                <a:cs typeface="Arial" panose="020B0604020202020204" pitchFamily="34" charset="0"/>
                <a:sym typeface="Segoe UI"/>
              </a:rPr>
              <a:t>Gross</a:t>
            </a:r>
            <a:endParaRPr kumimoji="0" lang="de-DE" b="1" i="0" u="none" strike="noStrike" kern="1200" cap="none" spc="0" normalizeH="0" baseline="0" noProof="0">
              <a:ln>
                <a:noFill/>
              </a:ln>
              <a:solidFill>
                <a:srgbClr val="FFFFFF"/>
              </a:solidFill>
              <a:effectLst/>
              <a:uLnTx/>
              <a:uFillTx/>
              <a:latin typeface="Arial" panose="020B0604020202020204" pitchFamily="34" charset="0"/>
              <a:ea typeface="Segoe UI"/>
              <a:cs typeface="Arial" panose="020B0604020202020204" pitchFamily="34" charset="0"/>
              <a:sym typeface="Segoe UI"/>
            </a:endParaRPr>
          </a:p>
          <a:p>
            <a:pPr marL="0" marR="0" lvl="0" indent="0" algn="l" defTabSz="914400" rtl="0" eaLnBrk="1" fontAlgn="auto" latinLnBrk="0" hangingPunct="1">
              <a:lnSpc>
                <a:spcPct val="100000"/>
              </a:lnSpc>
              <a:spcBef>
                <a:spcPts val="800"/>
              </a:spcBef>
              <a:spcAft>
                <a:spcPts val="0"/>
              </a:spcAft>
              <a:buClrTx/>
              <a:buSzTx/>
              <a:buFontTx/>
              <a:buNone/>
              <a:tabLst/>
              <a:defRPr sz="2400">
                <a:solidFill>
                  <a:srgbClr val="FFFFFF"/>
                </a:solidFill>
                <a:latin typeface="Segoe UI"/>
                <a:ea typeface="Segoe UI"/>
                <a:cs typeface="Segoe UI"/>
                <a:sym typeface="Segoe UI"/>
              </a:defRPr>
            </a:pPr>
            <a:r>
              <a:rPr lang="en-US" sz="2000">
                <a:effectLst/>
                <a:latin typeface="Arial Regular" panose="020B0604020202020204"/>
                <a:ea typeface="Calibri" panose="020F0502020204030204" pitchFamily="34" charset="0"/>
                <a:cs typeface="Arial" panose="020B0604020202020204" pitchFamily="34" charset="0"/>
              </a:rPr>
              <a:t>Alteryx ACE, User Group Leader</a:t>
            </a:r>
          </a:p>
          <a:p>
            <a:pPr marL="0" marR="0" lvl="0" indent="0" algn="l" defTabSz="914400" rtl="0" eaLnBrk="1" fontAlgn="auto" latinLnBrk="0" hangingPunct="1">
              <a:lnSpc>
                <a:spcPct val="100000"/>
              </a:lnSpc>
              <a:spcBef>
                <a:spcPts val="800"/>
              </a:spcBef>
              <a:spcAft>
                <a:spcPts val="0"/>
              </a:spcAft>
              <a:buClrTx/>
              <a:buSzTx/>
              <a:buFontTx/>
              <a:buNone/>
              <a:tabLst/>
              <a:defRPr sz="2400">
                <a:solidFill>
                  <a:srgbClr val="FFFFFF"/>
                </a:solidFill>
                <a:latin typeface="Segoe UI"/>
                <a:ea typeface="Segoe UI"/>
                <a:cs typeface="Segoe UI"/>
                <a:sym typeface="Segoe UI"/>
              </a:defRPr>
            </a:pPr>
            <a:r>
              <a:rPr kumimoji="0" lang="de-DE" sz="2000" i="0" u="none" strike="noStrike" kern="1200" cap="none" spc="0" normalizeH="0" baseline="0" noProof="0">
                <a:ln>
                  <a:noFill/>
                </a:ln>
                <a:solidFill>
                  <a:srgbClr val="FFFFFF"/>
                </a:solidFill>
                <a:effectLst/>
                <a:uLnTx/>
                <a:uFillTx/>
                <a:latin typeface="Arial Regular" panose="020B0604020202020204"/>
                <a:ea typeface="Segoe UI"/>
                <a:cs typeface="Segoe UI Light" panose="020B0502040204020203" pitchFamily="34" charset="0"/>
                <a:sym typeface="Segoe UI"/>
              </a:rPr>
              <a:t>Sr. </a:t>
            </a:r>
            <a:r>
              <a:rPr kumimoji="0" lang="de-DE" sz="2000" i="0" u="none" strike="noStrike" kern="1200" cap="none" spc="0" normalizeH="0" baseline="0" noProof="0" err="1">
                <a:ln>
                  <a:noFill/>
                </a:ln>
                <a:solidFill>
                  <a:srgbClr val="FFFFFF"/>
                </a:solidFill>
                <a:effectLst/>
                <a:uLnTx/>
                <a:uFillTx/>
                <a:latin typeface="Arial Regular" panose="020B0604020202020204"/>
                <a:ea typeface="Segoe UI"/>
                <a:cs typeface="Segoe UI Light" panose="020B0502040204020203" pitchFamily="34" charset="0"/>
                <a:sym typeface="Segoe UI"/>
              </a:rPr>
              <a:t>Process</a:t>
            </a:r>
            <a:r>
              <a:rPr kumimoji="0" lang="de-DE" sz="2000" i="0" u="none" strike="noStrike" kern="1200" cap="none" spc="0" normalizeH="0" baseline="0" noProof="0">
                <a:ln>
                  <a:noFill/>
                </a:ln>
                <a:solidFill>
                  <a:srgbClr val="FFFFFF"/>
                </a:solidFill>
                <a:effectLst/>
                <a:uLnTx/>
                <a:uFillTx/>
                <a:latin typeface="Arial Regular" panose="020B0604020202020204"/>
                <a:ea typeface="Segoe UI"/>
                <a:cs typeface="Segoe UI Light" panose="020B0502040204020203" pitchFamily="34" charset="0"/>
                <a:sym typeface="Segoe UI"/>
              </a:rPr>
              <a:t> Analyst </a:t>
            </a:r>
            <a:r>
              <a:rPr kumimoji="0" lang="de-DE" sz="2000" i="0" u="none" strike="noStrike" kern="1200" cap="none" spc="0" normalizeH="0" baseline="0" noProof="0" err="1">
                <a:ln>
                  <a:noFill/>
                </a:ln>
                <a:solidFill>
                  <a:srgbClr val="FFFFFF"/>
                </a:solidFill>
                <a:effectLst/>
                <a:uLnTx/>
                <a:uFillTx/>
                <a:latin typeface="Arial Regular" panose="020B0604020202020204"/>
                <a:ea typeface="Segoe UI"/>
                <a:cs typeface="Segoe UI Light" panose="020B0502040204020203" pitchFamily="34" charset="0"/>
                <a:sym typeface="Segoe UI"/>
              </a:rPr>
              <a:t>for</a:t>
            </a:r>
            <a:r>
              <a:rPr kumimoji="0" lang="de-DE" sz="2000" i="0" u="none" strike="noStrike" kern="1200" cap="none" spc="0" normalizeH="0" baseline="0" noProof="0">
                <a:ln>
                  <a:noFill/>
                </a:ln>
                <a:solidFill>
                  <a:srgbClr val="FFFFFF"/>
                </a:solidFill>
                <a:effectLst/>
                <a:uLnTx/>
                <a:uFillTx/>
                <a:latin typeface="Arial Regular" panose="020B0604020202020204"/>
                <a:ea typeface="Segoe UI"/>
                <a:cs typeface="Segoe UI Light" panose="020B0502040204020203" pitchFamily="34" charset="0"/>
                <a:sym typeface="Segoe UI"/>
              </a:rPr>
              <a:t> </a:t>
            </a:r>
            <a:r>
              <a:rPr kumimoji="0" lang="de-DE" sz="2000" i="0" u="none" strike="noStrike" kern="1200" cap="none" spc="0" normalizeH="0" baseline="0" noProof="0" err="1">
                <a:ln>
                  <a:noFill/>
                </a:ln>
                <a:solidFill>
                  <a:srgbClr val="FFFFFF"/>
                </a:solidFill>
                <a:effectLst/>
                <a:uLnTx/>
                <a:uFillTx/>
                <a:latin typeface="Arial Regular" panose="020B0604020202020204"/>
                <a:ea typeface="Segoe UI"/>
                <a:cs typeface="Segoe UI Light" panose="020B0502040204020203" pitchFamily="34" charset="0"/>
                <a:sym typeface="Segoe UI"/>
              </a:rPr>
              <a:t>Analytic</a:t>
            </a:r>
            <a:r>
              <a:rPr kumimoji="0" lang="de-DE" sz="2000" i="0" u="none" strike="noStrike" kern="1200" cap="none" spc="0" normalizeH="0" baseline="0" noProof="0">
                <a:ln>
                  <a:noFill/>
                </a:ln>
                <a:solidFill>
                  <a:srgbClr val="FFFFFF"/>
                </a:solidFill>
                <a:effectLst/>
                <a:uLnTx/>
                <a:uFillTx/>
                <a:latin typeface="Arial Regular" panose="020B0604020202020204"/>
                <a:ea typeface="Segoe UI"/>
                <a:cs typeface="Segoe UI Light" panose="020B0502040204020203" pitchFamily="34" charset="0"/>
                <a:sym typeface="Segoe UI"/>
              </a:rPr>
              <a:t> </a:t>
            </a:r>
            <a:r>
              <a:rPr kumimoji="0" lang="de-DE" sz="2000" i="0" u="none" strike="noStrike" kern="1200" cap="none" spc="0" normalizeH="0" baseline="0" noProof="0" err="1">
                <a:ln>
                  <a:noFill/>
                </a:ln>
                <a:solidFill>
                  <a:srgbClr val="FFFFFF"/>
                </a:solidFill>
                <a:effectLst/>
                <a:uLnTx/>
                <a:uFillTx/>
                <a:latin typeface="Arial Regular" panose="020B0604020202020204"/>
                <a:ea typeface="Segoe UI"/>
                <a:cs typeface="Segoe UI Light" panose="020B0502040204020203" pitchFamily="34" charset="0"/>
                <a:sym typeface="Segoe UI"/>
              </a:rPr>
              <a:t>Process</a:t>
            </a:r>
            <a:r>
              <a:rPr lang="de-DE" sz="2000" noProof="0">
                <a:solidFill>
                  <a:srgbClr val="FFFFFF"/>
                </a:solidFill>
                <a:latin typeface="Arial Regular" panose="020B0604020202020204"/>
                <a:ea typeface="Segoe UI"/>
                <a:cs typeface="Segoe UI Light" panose="020B0502040204020203" pitchFamily="34" charset="0"/>
                <a:sym typeface="Segoe UI"/>
              </a:rPr>
              <a:t> </a:t>
            </a:r>
            <a:r>
              <a:rPr kumimoji="0" lang="de-DE" sz="2000" i="0" u="none" strike="noStrike" kern="1200" cap="none" spc="0" normalizeH="0" baseline="0" noProof="0">
                <a:ln>
                  <a:noFill/>
                </a:ln>
                <a:solidFill>
                  <a:srgbClr val="FFFFFF"/>
                </a:solidFill>
                <a:effectLst/>
                <a:uLnTx/>
                <a:uFillTx/>
                <a:latin typeface="Arial Regular" panose="020B0604020202020204"/>
                <a:ea typeface="Segoe UI"/>
                <a:cs typeface="Segoe UI Light" panose="020B0502040204020203" pitchFamily="34" charset="0"/>
                <a:sym typeface="Segoe UI"/>
              </a:rPr>
              <a:t>Automation, Siemens Energy</a:t>
            </a:r>
            <a:endParaRPr kumimoji="0" sz="2000" i="0" u="none" strike="noStrike" kern="1200" cap="none" spc="0" normalizeH="0" baseline="0" noProof="0">
              <a:ln>
                <a:noFill/>
              </a:ln>
              <a:solidFill>
                <a:srgbClr val="FFFFFF"/>
              </a:solidFill>
              <a:effectLst/>
              <a:uLnTx/>
              <a:uFillTx/>
              <a:latin typeface="Arial Regular" panose="020B0604020202020204"/>
              <a:ea typeface="Segoe UI"/>
              <a:cs typeface="Segoe UI Light" panose="020B0502040204020203" pitchFamily="34" charset="0"/>
              <a:sym typeface="Segoe UI"/>
            </a:endParaRPr>
          </a:p>
        </p:txBody>
      </p:sp>
      <p:pic>
        <p:nvPicPr>
          <p:cNvPr id="4" name="GettyImages-1272761862.jpg">
            <a:extLst>
              <a:ext uri="{FF2B5EF4-FFF2-40B4-BE49-F238E27FC236}">
                <a16:creationId xmlns:a16="http://schemas.microsoft.com/office/drawing/2014/main" id="{F0F81661-7328-0C87-B6F2-88CE3037F3D1}"/>
              </a:ext>
            </a:extLst>
          </p:cNvPr>
          <p:cNvPicPr>
            <a:picLocks noChangeAspect="1"/>
          </p:cNvPicPr>
          <p:nvPr/>
        </p:nvPicPr>
        <p:blipFill>
          <a:blip r:embed="rId3"/>
          <a:srcRect t="2" b="2"/>
          <a:stretch/>
        </p:blipFill>
        <p:spPr>
          <a:xfrm>
            <a:off x="2225423" y="2971362"/>
            <a:ext cx="2361334" cy="23612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7" y="0"/>
                  <a:pt x="5269" y="1053"/>
                  <a:pt x="3162" y="3162"/>
                </a:cubicBezTo>
                <a:cubicBezTo>
                  <a:pt x="1053" y="5270"/>
                  <a:pt x="0" y="8035"/>
                  <a:pt x="0" y="10800"/>
                </a:cubicBezTo>
                <a:cubicBezTo>
                  <a:pt x="0" y="13565"/>
                  <a:pt x="1053" y="16330"/>
                  <a:pt x="3162" y="18438"/>
                </a:cubicBezTo>
                <a:cubicBezTo>
                  <a:pt x="5270" y="20547"/>
                  <a:pt x="8035" y="21600"/>
                  <a:pt x="10800" y="21600"/>
                </a:cubicBezTo>
                <a:cubicBezTo>
                  <a:pt x="13565" y="21600"/>
                  <a:pt x="16330" y="20547"/>
                  <a:pt x="18438" y="18438"/>
                </a:cubicBezTo>
                <a:cubicBezTo>
                  <a:pt x="20547" y="16330"/>
                  <a:pt x="21600" y="13565"/>
                  <a:pt x="21600" y="10800"/>
                </a:cubicBezTo>
                <a:cubicBezTo>
                  <a:pt x="21600" y="8035"/>
                  <a:pt x="20547" y="5270"/>
                  <a:pt x="18438" y="3162"/>
                </a:cubicBezTo>
                <a:cubicBezTo>
                  <a:pt x="16331" y="1053"/>
                  <a:pt x="13563" y="0"/>
                  <a:pt x="10800" y="0"/>
                </a:cubicBezTo>
                <a:close/>
              </a:path>
            </a:pathLst>
          </a:custGeom>
          <a:ln w="3175" cap="flat">
            <a:solidFill>
              <a:srgbClr val="5B6670"/>
            </a:solidFill>
            <a:miter lim="400000"/>
          </a:ln>
          <a:effectLst/>
        </p:spPr>
      </p:pic>
      <p:pic>
        <p:nvPicPr>
          <p:cNvPr id="5" name="Picture 4" descr="A qr code on a white background&#10;&#10;Description automatically generated">
            <a:hlinkClick r:id="rId4"/>
            <a:extLst>
              <a:ext uri="{FF2B5EF4-FFF2-40B4-BE49-F238E27FC236}">
                <a16:creationId xmlns:a16="http://schemas.microsoft.com/office/drawing/2014/main" id="{DE8E0B10-30D7-9E13-DBE3-8C50259BE38A}"/>
              </a:ext>
            </a:extLst>
          </p:cNvPr>
          <p:cNvPicPr>
            <a:picLocks noChangeAspect="1"/>
          </p:cNvPicPr>
          <p:nvPr/>
        </p:nvPicPr>
        <p:blipFill>
          <a:blip r:embed="rId5"/>
          <a:stretch>
            <a:fillRect/>
          </a:stretch>
        </p:blipFill>
        <p:spPr>
          <a:xfrm>
            <a:off x="1681103" y="4788292"/>
            <a:ext cx="1088639" cy="1088639"/>
          </a:xfrm>
          <a:prstGeom prst="rect">
            <a:avLst/>
          </a:prstGeom>
        </p:spPr>
      </p:pic>
      <p:pic>
        <p:nvPicPr>
          <p:cNvPr id="12" name="Picture 11">
            <a:extLst>
              <a:ext uri="{FF2B5EF4-FFF2-40B4-BE49-F238E27FC236}">
                <a16:creationId xmlns:a16="http://schemas.microsoft.com/office/drawing/2014/main" id="{D47D69EA-40F3-54F2-D3DD-FD4184015AEA}"/>
              </a:ext>
            </a:extLst>
          </p:cNvPr>
          <p:cNvPicPr>
            <a:picLocks noChangeAspect="1"/>
          </p:cNvPicPr>
          <p:nvPr/>
        </p:nvPicPr>
        <p:blipFill>
          <a:blip r:embed="rId6"/>
          <a:stretch>
            <a:fillRect/>
          </a:stretch>
        </p:blipFill>
        <p:spPr>
          <a:xfrm>
            <a:off x="-1243153" y="-1192934"/>
            <a:ext cx="7224386" cy="6248942"/>
          </a:xfrm>
          <a:prstGeom prst="rect">
            <a:avLst/>
          </a:prstGeom>
        </p:spPr>
      </p:pic>
      <p:sp>
        <p:nvSpPr>
          <p:cNvPr id="3" name="Text Placeholder 8">
            <a:extLst>
              <a:ext uri="{FF2B5EF4-FFF2-40B4-BE49-F238E27FC236}">
                <a16:creationId xmlns:a16="http://schemas.microsoft.com/office/drawing/2014/main" id="{1FC2A358-B055-11AC-0960-C467D37727EC}"/>
              </a:ext>
            </a:extLst>
          </p:cNvPr>
          <p:cNvSpPr/>
          <p:nvPr/>
        </p:nvSpPr>
        <p:spPr>
          <a:xfrm>
            <a:off x="8420304" y="5490750"/>
            <a:ext cx="4764067" cy="218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pPr marL="0" marR="0" lvl="0" indent="0" algn="l" defTabSz="914400" rtl="0" eaLnBrk="1" fontAlgn="auto" latinLnBrk="0" hangingPunct="1">
              <a:lnSpc>
                <a:spcPct val="100000"/>
              </a:lnSpc>
              <a:spcBef>
                <a:spcPts val="800"/>
              </a:spcBef>
              <a:spcAft>
                <a:spcPts val="0"/>
              </a:spcAft>
              <a:buClrTx/>
              <a:buSzTx/>
              <a:buFontTx/>
              <a:buNone/>
              <a:tabLst/>
              <a:defRPr sz="2400">
                <a:solidFill>
                  <a:srgbClr val="FFFFFF"/>
                </a:solidFill>
                <a:latin typeface="Segoe UI"/>
                <a:ea typeface="Segoe UI"/>
                <a:cs typeface="Segoe UI"/>
                <a:sym typeface="Segoe UI"/>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Segoe UI"/>
                <a:cs typeface="Arial" panose="020B0604020202020204" pitchFamily="34" charset="0"/>
                <a:sym typeface="Segoe UI"/>
              </a:rPr>
              <a:t>Joshua Burkhow</a:t>
            </a:r>
          </a:p>
          <a:p>
            <a:pPr marL="0" marR="0" lvl="0" indent="0" algn="l" defTabSz="914400" rtl="0" eaLnBrk="1" fontAlgn="auto" latinLnBrk="0" hangingPunct="1">
              <a:lnSpc>
                <a:spcPct val="100000"/>
              </a:lnSpc>
              <a:spcBef>
                <a:spcPts val="800"/>
              </a:spcBef>
              <a:spcAft>
                <a:spcPts val="0"/>
              </a:spcAft>
              <a:buClrTx/>
              <a:buSzTx/>
              <a:buFontTx/>
              <a:buNone/>
              <a:tabLst/>
              <a:defRPr sz="2400">
                <a:solidFill>
                  <a:srgbClr val="FFFFFF"/>
                </a:solidFill>
                <a:latin typeface="Segoe UI"/>
                <a:ea typeface="Segoe UI"/>
                <a:cs typeface="Segoe UI"/>
                <a:sym typeface="Segoe UI"/>
              </a:defRPr>
            </a:pPr>
            <a:r>
              <a:rPr lang="en-US" sz="2000">
                <a:effectLst/>
                <a:latin typeface="Arial" panose="020B0604020202020204" pitchFamily="34" charset="0"/>
                <a:ea typeface="Calibri" panose="020F0502020204030204" pitchFamily="34" charset="0"/>
                <a:cs typeface="Arial" panose="020B0604020202020204" pitchFamily="34" charset="0"/>
              </a:rPr>
              <a:t>Chief Evangelist @ Alteryx </a:t>
            </a:r>
          </a:p>
          <a:p>
            <a:pPr marL="0" marR="0" lvl="0" indent="0" algn="l" defTabSz="914400" rtl="0" eaLnBrk="1" fontAlgn="auto" latinLnBrk="0" hangingPunct="1">
              <a:lnSpc>
                <a:spcPct val="100000"/>
              </a:lnSpc>
              <a:spcBef>
                <a:spcPts val="800"/>
              </a:spcBef>
              <a:spcAft>
                <a:spcPts val="0"/>
              </a:spcAft>
              <a:buClrTx/>
              <a:buSzTx/>
              <a:buFontTx/>
              <a:buNone/>
              <a:tabLst/>
              <a:defRPr sz="2400">
                <a:solidFill>
                  <a:srgbClr val="FFFFFF"/>
                </a:solidFill>
                <a:latin typeface="Segoe UI"/>
                <a:ea typeface="Segoe UI"/>
                <a:cs typeface="Segoe UI"/>
                <a:sym typeface="Segoe UI"/>
              </a:defRPr>
            </a:pPr>
            <a:r>
              <a:rPr lang="en-US" sz="2000">
                <a:effectLst/>
                <a:latin typeface="Arial" panose="020B0604020202020204" pitchFamily="34" charset="0"/>
                <a:ea typeface="Calibri" panose="020F0502020204030204" pitchFamily="34" charset="0"/>
                <a:cs typeface="Arial" panose="020B0604020202020204" pitchFamily="34" charset="0"/>
              </a:rPr>
              <a:t>Alteryx Ace Emeritus</a:t>
            </a: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Segoe UI"/>
              <a:cs typeface="Arial" panose="020B0604020202020204" pitchFamily="34" charset="0"/>
              <a:sym typeface="Segoe UI"/>
            </a:endParaRPr>
          </a:p>
        </p:txBody>
      </p:sp>
      <p:pic>
        <p:nvPicPr>
          <p:cNvPr id="8" name="GettyImages-1272761862.jpg">
            <a:extLst>
              <a:ext uri="{FF2B5EF4-FFF2-40B4-BE49-F238E27FC236}">
                <a16:creationId xmlns:a16="http://schemas.microsoft.com/office/drawing/2014/main" id="{F65966A1-B384-AD2F-B449-E9EDB4760D2D}"/>
              </a:ext>
            </a:extLst>
          </p:cNvPr>
          <p:cNvPicPr>
            <a:picLocks noChangeAspect="1"/>
          </p:cNvPicPr>
          <p:nvPr/>
        </p:nvPicPr>
        <p:blipFill>
          <a:blip r:embed="rId7"/>
          <a:srcRect t="2" b="2"/>
          <a:stretch/>
        </p:blipFill>
        <p:spPr>
          <a:xfrm>
            <a:off x="7480029" y="2971362"/>
            <a:ext cx="2361683" cy="23616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7" y="0"/>
                  <a:pt x="5269" y="1053"/>
                  <a:pt x="3162" y="3162"/>
                </a:cubicBezTo>
                <a:cubicBezTo>
                  <a:pt x="1053" y="5270"/>
                  <a:pt x="0" y="8035"/>
                  <a:pt x="0" y="10800"/>
                </a:cubicBezTo>
                <a:cubicBezTo>
                  <a:pt x="0" y="13565"/>
                  <a:pt x="1053" y="16330"/>
                  <a:pt x="3162" y="18438"/>
                </a:cubicBezTo>
                <a:cubicBezTo>
                  <a:pt x="5270" y="20547"/>
                  <a:pt x="8035" y="21600"/>
                  <a:pt x="10800" y="21600"/>
                </a:cubicBezTo>
                <a:cubicBezTo>
                  <a:pt x="13565" y="21600"/>
                  <a:pt x="16330" y="20547"/>
                  <a:pt x="18438" y="18438"/>
                </a:cubicBezTo>
                <a:cubicBezTo>
                  <a:pt x="20547" y="16330"/>
                  <a:pt x="21600" y="13565"/>
                  <a:pt x="21600" y="10800"/>
                </a:cubicBezTo>
                <a:cubicBezTo>
                  <a:pt x="21600" y="8035"/>
                  <a:pt x="20547" y="5270"/>
                  <a:pt x="18438" y="3162"/>
                </a:cubicBezTo>
                <a:cubicBezTo>
                  <a:pt x="16331" y="1053"/>
                  <a:pt x="13563" y="0"/>
                  <a:pt x="10800" y="0"/>
                </a:cubicBezTo>
                <a:close/>
              </a:path>
            </a:pathLst>
          </a:custGeom>
          <a:ln w="3175" cap="flat">
            <a:solidFill>
              <a:srgbClr val="5B6670"/>
            </a:solidFill>
            <a:miter lim="400000"/>
          </a:ln>
          <a:effectLst/>
        </p:spPr>
      </p:pic>
      <p:pic>
        <p:nvPicPr>
          <p:cNvPr id="10" name="Picture 9" descr="A qr code with a few black squares&#10;&#10;Description automatically generated">
            <a:hlinkClick r:id="rId8"/>
            <a:extLst>
              <a:ext uri="{FF2B5EF4-FFF2-40B4-BE49-F238E27FC236}">
                <a16:creationId xmlns:a16="http://schemas.microsoft.com/office/drawing/2014/main" id="{A1501403-A938-F0E2-CA1C-0D7C49F0B13E}"/>
              </a:ext>
            </a:extLst>
          </p:cNvPr>
          <p:cNvPicPr>
            <a:picLocks noChangeAspect="1"/>
          </p:cNvPicPr>
          <p:nvPr/>
        </p:nvPicPr>
        <p:blipFill>
          <a:blip r:embed="rId9"/>
          <a:stretch>
            <a:fillRect/>
          </a:stretch>
        </p:blipFill>
        <p:spPr>
          <a:xfrm>
            <a:off x="7150372" y="4788292"/>
            <a:ext cx="1087200" cy="1087200"/>
          </a:xfrm>
          <a:prstGeom prst="rect">
            <a:avLst/>
          </a:prstGeom>
        </p:spPr>
      </p:pic>
    </p:spTree>
    <p:extLst>
      <p:ext uri="{BB962C8B-B14F-4D97-AF65-F5344CB8AC3E}">
        <p14:creationId xmlns:p14="http://schemas.microsoft.com/office/powerpoint/2010/main" val="3953796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2410318-46F4-F323-F797-C443F3C258B8}"/>
              </a:ext>
            </a:extLst>
          </p:cNvPr>
          <p:cNvSpPr>
            <a:spLocks noGrp="1"/>
          </p:cNvSpPr>
          <p:nvPr>
            <p:ph sz="half" idx="1"/>
          </p:nvPr>
        </p:nvSpPr>
        <p:spPr>
          <a:xfrm>
            <a:off x="914401" y="5340285"/>
            <a:ext cx="2523950" cy="1828800"/>
          </a:xfrm>
        </p:spPr>
        <p:txBody>
          <a:bodyPr/>
          <a:lstStyle/>
          <a:p>
            <a:r>
              <a:rPr lang="en-US" sz="1800" dirty="0"/>
              <a:t>Download trial version</a:t>
            </a:r>
            <a:br>
              <a:rPr lang="en-US" sz="1800" dirty="0"/>
            </a:br>
            <a:br>
              <a:rPr lang="en-US" sz="1800" dirty="0"/>
            </a:br>
            <a:r>
              <a:rPr lang="en-US" sz="1800" dirty="0"/>
              <a:t>(30 days free of charge)</a:t>
            </a:r>
            <a:endParaRPr lang="en-GB" sz="1800" dirty="0"/>
          </a:p>
        </p:txBody>
      </p:sp>
      <p:sp>
        <p:nvSpPr>
          <p:cNvPr id="9" name="Content Placeholder 8">
            <a:extLst>
              <a:ext uri="{FF2B5EF4-FFF2-40B4-BE49-F238E27FC236}">
                <a16:creationId xmlns:a16="http://schemas.microsoft.com/office/drawing/2014/main" id="{F260C1CD-BDD8-1B2A-9040-77318D88A89E}"/>
              </a:ext>
            </a:extLst>
          </p:cNvPr>
          <p:cNvSpPr>
            <a:spLocks noGrp="1"/>
          </p:cNvSpPr>
          <p:nvPr>
            <p:ph sz="half" idx="16"/>
          </p:nvPr>
        </p:nvSpPr>
        <p:spPr>
          <a:xfrm>
            <a:off x="4418939" y="4419600"/>
            <a:ext cx="3132417" cy="1828800"/>
          </a:xfrm>
        </p:spPr>
        <p:txBody>
          <a:bodyPr/>
          <a:lstStyle/>
          <a:p>
            <a:r>
              <a:rPr lang="en-US" sz="1800" dirty="0"/>
              <a:t>Register for upcoming Alteryx webinars and start building your own workflows!</a:t>
            </a:r>
            <a:endParaRPr lang="en-GB" sz="1800" dirty="0"/>
          </a:p>
        </p:txBody>
      </p:sp>
      <p:sp>
        <p:nvSpPr>
          <p:cNvPr id="10" name="Content Placeholder 9">
            <a:extLst>
              <a:ext uri="{FF2B5EF4-FFF2-40B4-BE49-F238E27FC236}">
                <a16:creationId xmlns:a16="http://schemas.microsoft.com/office/drawing/2014/main" id="{8AE9F99F-F6FD-AF6A-5B4B-B6E8BDA3AB7A}"/>
              </a:ext>
            </a:extLst>
          </p:cNvPr>
          <p:cNvSpPr>
            <a:spLocks noGrp="1"/>
          </p:cNvSpPr>
          <p:nvPr>
            <p:ph sz="half" idx="17"/>
          </p:nvPr>
        </p:nvSpPr>
        <p:spPr>
          <a:xfrm>
            <a:off x="7923478" y="3505200"/>
            <a:ext cx="2857593" cy="1828800"/>
          </a:xfrm>
        </p:spPr>
        <p:txBody>
          <a:bodyPr vert="horz" lIns="0" tIns="0" rIns="0" bIns="0" rtlCol="0" anchor="t">
            <a:noAutofit/>
          </a:bodyPr>
          <a:lstStyle/>
          <a:p>
            <a:r>
              <a:rPr lang="en-US" sz="1800" i="1" dirty="0">
                <a:latin typeface="Arial"/>
                <a:cs typeface="Arial"/>
              </a:rPr>
              <a:t>The</a:t>
            </a:r>
            <a:r>
              <a:rPr lang="en-US" sz="1800" dirty="0">
                <a:latin typeface="Arial"/>
                <a:cs typeface="Arial"/>
              </a:rPr>
              <a:t> </a:t>
            </a:r>
            <a:r>
              <a:rPr lang="en-US" sz="1800" i="1" dirty="0">
                <a:latin typeface="Arial"/>
                <a:cs typeface="Arial"/>
              </a:rPr>
              <a:t>Spreadsheet User’s Guide to Modern Analytics </a:t>
            </a:r>
            <a:r>
              <a:rPr lang="en-US" sz="1800" dirty="0">
                <a:latin typeface="Arial"/>
                <a:cs typeface="Arial"/>
              </a:rPr>
              <a:t>offers great tips for Excel professionals on how to quickly switch to automated analyses with Alteryx.</a:t>
            </a:r>
            <a:endParaRPr lang="en-US" dirty="0">
              <a:latin typeface="Arial"/>
              <a:cs typeface="Arial"/>
            </a:endParaRPr>
          </a:p>
          <a:p>
            <a:endParaRPr lang="en-US" sz="1800" dirty="0"/>
          </a:p>
        </p:txBody>
      </p:sp>
      <p:sp>
        <p:nvSpPr>
          <p:cNvPr id="11" name="Content Placeholder 10">
            <a:extLst>
              <a:ext uri="{FF2B5EF4-FFF2-40B4-BE49-F238E27FC236}">
                <a16:creationId xmlns:a16="http://schemas.microsoft.com/office/drawing/2014/main" id="{8810F068-66F8-1AA1-6112-1123E1E18879}"/>
              </a:ext>
            </a:extLst>
          </p:cNvPr>
          <p:cNvSpPr>
            <a:spLocks noGrp="1"/>
          </p:cNvSpPr>
          <p:nvPr>
            <p:ph sz="half" idx="18"/>
          </p:nvPr>
        </p:nvSpPr>
        <p:spPr>
          <a:xfrm>
            <a:off x="11428020" y="2597085"/>
            <a:ext cx="2745181" cy="1828800"/>
          </a:xfrm>
        </p:spPr>
        <p:txBody>
          <a:bodyPr/>
          <a:lstStyle/>
          <a:p>
            <a:r>
              <a:rPr lang="en-US" sz="1800" dirty="0"/>
              <a:t>Interactive learning paths especially for experienced Excel users!</a:t>
            </a:r>
            <a:endParaRPr lang="en-GB" sz="1800" dirty="0"/>
          </a:p>
        </p:txBody>
      </p:sp>
      <p:sp>
        <p:nvSpPr>
          <p:cNvPr id="12" name="Text Placeholder 11">
            <a:extLst>
              <a:ext uri="{FF2B5EF4-FFF2-40B4-BE49-F238E27FC236}">
                <a16:creationId xmlns:a16="http://schemas.microsoft.com/office/drawing/2014/main" id="{3A1301FA-AF5E-DCB9-3A6A-613F92368B17}"/>
              </a:ext>
            </a:extLst>
          </p:cNvPr>
          <p:cNvSpPr>
            <a:spLocks noGrp="1"/>
          </p:cNvSpPr>
          <p:nvPr>
            <p:ph type="body" sz="quarter" idx="20"/>
          </p:nvPr>
        </p:nvSpPr>
        <p:spPr>
          <a:xfrm>
            <a:off x="914399" y="4572000"/>
            <a:ext cx="2151830" cy="227455"/>
          </a:xfrm>
        </p:spPr>
        <p:txBody>
          <a:bodyPr/>
          <a:lstStyle/>
          <a:p>
            <a:r>
              <a:rPr lang="en-GB" sz="1800" dirty="0">
                <a:hlinkClick r:id="rId3">
                  <a:extLst>
                    <a:ext uri="{A12FA001-AC4F-418D-AE19-62706E023703}">
                      <ahyp:hlinkClr xmlns:ahyp="http://schemas.microsoft.com/office/drawing/2018/hyperlinkcolor" val="tx"/>
                    </a:ext>
                  </a:extLst>
                </a:hlinkClick>
              </a:rPr>
              <a:t>TRIAL</a:t>
            </a:r>
            <a:endParaRPr lang="en-GB" sz="1800" dirty="0">
              <a:hlinkClick r:id="rId4">
                <a:extLst>
                  <a:ext uri="{A12FA001-AC4F-418D-AE19-62706E023703}">
                    <ahyp:hlinkClr xmlns:ahyp="http://schemas.microsoft.com/office/drawing/2018/hyperlinkcolor" val="tx"/>
                  </a:ext>
                </a:extLst>
              </a:hlinkClick>
            </a:endParaRPr>
          </a:p>
        </p:txBody>
      </p:sp>
      <p:sp>
        <p:nvSpPr>
          <p:cNvPr id="13" name="Text Placeholder 12">
            <a:extLst>
              <a:ext uri="{FF2B5EF4-FFF2-40B4-BE49-F238E27FC236}">
                <a16:creationId xmlns:a16="http://schemas.microsoft.com/office/drawing/2014/main" id="{E6FAE062-6F0E-D493-1CCC-471AE7C44C43}"/>
              </a:ext>
            </a:extLst>
          </p:cNvPr>
          <p:cNvSpPr>
            <a:spLocks noGrp="1"/>
          </p:cNvSpPr>
          <p:nvPr>
            <p:ph type="body" sz="quarter" idx="21"/>
          </p:nvPr>
        </p:nvSpPr>
        <p:spPr>
          <a:xfrm>
            <a:off x="7923479" y="2718756"/>
            <a:ext cx="2400392" cy="271767"/>
          </a:xfrm>
        </p:spPr>
        <p:txBody>
          <a:bodyPr/>
          <a:lstStyle/>
          <a:p>
            <a:r>
              <a:rPr lang="en-GB" sz="1800" dirty="0">
                <a:hlinkClick r:id="rId5">
                  <a:extLst>
                    <a:ext uri="{A12FA001-AC4F-418D-AE19-62706E023703}">
                      <ahyp:hlinkClr xmlns:ahyp="http://schemas.microsoft.com/office/drawing/2018/hyperlinkcolor" val="tx"/>
                    </a:ext>
                  </a:extLst>
                </a:hlinkClick>
              </a:rPr>
              <a:t>EXCEL GUIDES</a:t>
            </a:r>
            <a:endParaRPr lang="en-GB" sz="1800" dirty="0">
              <a:hlinkClick r:id="rId6">
                <a:extLst>
                  <a:ext uri="{A12FA001-AC4F-418D-AE19-62706E023703}">
                    <ahyp:hlinkClr xmlns:ahyp="http://schemas.microsoft.com/office/drawing/2018/hyperlinkcolor" val="tx"/>
                  </a:ext>
                </a:extLst>
              </a:hlinkClick>
            </a:endParaRPr>
          </a:p>
        </p:txBody>
      </p:sp>
      <p:sp>
        <p:nvSpPr>
          <p:cNvPr id="14" name="Text Placeholder 13">
            <a:extLst>
              <a:ext uri="{FF2B5EF4-FFF2-40B4-BE49-F238E27FC236}">
                <a16:creationId xmlns:a16="http://schemas.microsoft.com/office/drawing/2014/main" id="{DD8D55C2-4BB2-D773-1800-4D1A82C0CA7B}"/>
              </a:ext>
            </a:extLst>
          </p:cNvPr>
          <p:cNvSpPr>
            <a:spLocks noGrp="1"/>
          </p:cNvSpPr>
          <p:nvPr>
            <p:ph type="body" sz="quarter" idx="22"/>
          </p:nvPr>
        </p:nvSpPr>
        <p:spPr>
          <a:xfrm>
            <a:off x="4418939" y="3354881"/>
            <a:ext cx="2764181" cy="271266"/>
          </a:xfrm>
        </p:spPr>
        <p:txBody>
          <a:bodyPr/>
          <a:lstStyle/>
          <a:p>
            <a:r>
              <a:rPr lang="en-GB" sz="1800" u="sng" dirty="0">
                <a:hlinkClick r:id="rId7">
                  <a:extLst>
                    <a:ext uri="{A12FA001-AC4F-418D-AE19-62706E023703}">
                      <ahyp:hlinkClr xmlns:ahyp="http://schemas.microsoft.com/office/drawing/2018/hyperlinkcolor" val="tx"/>
                    </a:ext>
                  </a:extLst>
                </a:hlinkClick>
              </a:rPr>
              <a:t>CONTINUAL LEARNING</a:t>
            </a:r>
          </a:p>
        </p:txBody>
      </p:sp>
      <p:sp>
        <p:nvSpPr>
          <p:cNvPr id="15" name="Text Placeholder 14">
            <a:extLst>
              <a:ext uri="{FF2B5EF4-FFF2-40B4-BE49-F238E27FC236}">
                <a16:creationId xmlns:a16="http://schemas.microsoft.com/office/drawing/2014/main" id="{5E1BC904-5BC3-07E5-F606-8CE8138FA96E}"/>
              </a:ext>
            </a:extLst>
          </p:cNvPr>
          <p:cNvSpPr>
            <a:spLocks noGrp="1"/>
          </p:cNvSpPr>
          <p:nvPr>
            <p:ph type="body" sz="quarter" idx="23"/>
          </p:nvPr>
        </p:nvSpPr>
        <p:spPr>
          <a:xfrm>
            <a:off x="11428021" y="1188816"/>
            <a:ext cx="3333135" cy="271766"/>
          </a:xfrm>
        </p:spPr>
        <p:txBody>
          <a:bodyPr/>
          <a:lstStyle/>
          <a:p>
            <a:r>
              <a:rPr lang="de-DE" sz="1800" dirty="0">
                <a:hlinkClick r:id="rId8">
                  <a:extLst>
                    <a:ext uri="{A12FA001-AC4F-418D-AE19-62706E023703}">
                      <ahyp:hlinkClr xmlns:ahyp="http://schemas.microsoft.com/office/drawing/2018/hyperlinkcolor" val="tx"/>
                    </a:ext>
                  </a:extLst>
                </a:hlinkClick>
              </a:rPr>
              <a:t>COMMUNITY: INTERACTIVE LESSONS</a:t>
            </a:r>
            <a:endParaRPr lang="en-GB" sz="1800" dirty="0">
              <a:hlinkClick r:id="rId9">
                <a:extLst>
                  <a:ext uri="{A12FA001-AC4F-418D-AE19-62706E023703}">
                    <ahyp:hlinkClr xmlns:ahyp="http://schemas.microsoft.com/office/drawing/2018/hyperlinkcolor" val="tx"/>
                  </a:ext>
                </a:extLst>
              </a:hlinkClick>
            </a:endParaRPr>
          </a:p>
        </p:txBody>
      </p:sp>
      <p:sp>
        <p:nvSpPr>
          <p:cNvPr id="6" name="Title 5">
            <a:extLst>
              <a:ext uri="{FF2B5EF4-FFF2-40B4-BE49-F238E27FC236}">
                <a16:creationId xmlns:a16="http://schemas.microsoft.com/office/drawing/2014/main" id="{0004B570-F230-9A33-DC80-939B26EB141F}"/>
              </a:ext>
            </a:extLst>
          </p:cNvPr>
          <p:cNvSpPr>
            <a:spLocks noGrp="1"/>
          </p:cNvSpPr>
          <p:nvPr>
            <p:ph type="title"/>
          </p:nvPr>
        </p:nvSpPr>
        <p:spPr/>
        <p:txBody>
          <a:bodyPr/>
          <a:lstStyle/>
          <a:p>
            <a:r>
              <a:rPr lang="en-GB"/>
              <a:t>Next Steps</a:t>
            </a:r>
          </a:p>
        </p:txBody>
      </p:sp>
      <p:sp>
        <p:nvSpPr>
          <p:cNvPr id="16" name="Subtitle 15">
            <a:extLst>
              <a:ext uri="{FF2B5EF4-FFF2-40B4-BE49-F238E27FC236}">
                <a16:creationId xmlns:a16="http://schemas.microsoft.com/office/drawing/2014/main" id="{116C9944-BF53-5FBB-8FF5-5285C859CD02}"/>
              </a:ext>
            </a:extLst>
          </p:cNvPr>
          <p:cNvSpPr>
            <a:spLocks noGrp="1"/>
          </p:cNvSpPr>
          <p:nvPr>
            <p:ph type="subTitle" idx="25"/>
          </p:nvPr>
        </p:nvSpPr>
        <p:spPr/>
        <p:txBody>
          <a:bodyPr/>
          <a:lstStyle/>
          <a:p>
            <a:r>
              <a:rPr lang="de-DE" dirty="0"/>
              <a:t>Find </a:t>
            </a:r>
            <a:r>
              <a:rPr lang="de-DE" dirty="0" err="1"/>
              <a:t>the</a:t>
            </a:r>
            <a:r>
              <a:rPr lang="de-DE" dirty="0"/>
              <a:t> links in </a:t>
            </a:r>
            <a:r>
              <a:rPr lang="de-DE" dirty="0" err="1"/>
              <a:t>the</a:t>
            </a:r>
            <a:r>
              <a:rPr lang="de-DE" dirty="0"/>
              <a:t> </a:t>
            </a:r>
            <a:r>
              <a:rPr lang="de-DE" dirty="0" err="1"/>
              <a:t>resources</a:t>
            </a:r>
            <a:r>
              <a:rPr lang="de-DE" dirty="0"/>
              <a:t> </a:t>
            </a:r>
            <a:r>
              <a:rPr lang="de-DE" dirty="0" err="1"/>
              <a:t>list</a:t>
            </a:r>
            <a:r>
              <a:rPr lang="de-DE" dirty="0"/>
              <a:t>!</a:t>
            </a:r>
            <a:endParaRPr lang="en-GB" dirty="0"/>
          </a:p>
        </p:txBody>
      </p:sp>
      <p:sp>
        <p:nvSpPr>
          <p:cNvPr id="8" name="Text Placeholder 7">
            <a:extLst>
              <a:ext uri="{FF2B5EF4-FFF2-40B4-BE49-F238E27FC236}">
                <a16:creationId xmlns:a16="http://schemas.microsoft.com/office/drawing/2014/main" id="{3DD5B03E-CD5C-81C4-11CC-7EFE0AB3F6A8}"/>
              </a:ext>
            </a:extLst>
          </p:cNvPr>
          <p:cNvSpPr>
            <a:spLocks noGrp="1"/>
          </p:cNvSpPr>
          <p:nvPr>
            <p:ph type="body" sz="quarter" idx="15"/>
          </p:nvPr>
        </p:nvSpPr>
        <p:spPr/>
        <p:txBody>
          <a:bodyPr/>
          <a:lstStyle/>
          <a:p>
            <a:endParaRPr lang="en-GB"/>
          </a:p>
        </p:txBody>
      </p:sp>
      <p:sp>
        <p:nvSpPr>
          <p:cNvPr id="17" name="Speech Bubble: Oval 16">
            <a:hlinkClick r:id="rId10"/>
            <a:extLst>
              <a:ext uri="{FF2B5EF4-FFF2-40B4-BE49-F238E27FC236}">
                <a16:creationId xmlns:a16="http://schemas.microsoft.com/office/drawing/2014/main" id="{9C3DA337-843F-E484-C67C-26C2FC505F81}"/>
              </a:ext>
            </a:extLst>
          </p:cNvPr>
          <p:cNvSpPr/>
          <p:nvPr/>
        </p:nvSpPr>
        <p:spPr>
          <a:xfrm>
            <a:off x="10179266" y="5142733"/>
            <a:ext cx="3993935" cy="2117484"/>
          </a:xfrm>
          <a:prstGeom prst="wedgeEllipseCallout">
            <a:avLst>
              <a:gd name="adj1" fmla="val -24708"/>
              <a:gd name="adj2" fmla="val -1039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t>TIP</a:t>
            </a:r>
            <a:br>
              <a:rPr lang="de-DE" b="1" dirty="0"/>
            </a:br>
            <a:r>
              <a:rPr lang="en-US" dirty="0"/>
              <a:t>You can find ready-made workflows and starter kits in the community and on alteryx.com!</a:t>
            </a:r>
            <a:endParaRPr lang="en-GB" dirty="0"/>
          </a:p>
        </p:txBody>
      </p:sp>
      <p:pic>
        <p:nvPicPr>
          <p:cNvPr id="3" name="Picture 2">
            <a:extLst>
              <a:ext uri="{FF2B5EF4-FFF2-40B4-BE49-F238E27FC236}">
                <a16:creationId xmlns:a16="http://schemas.microsoft.com/office/drawing/2014/main" id="{4E36B378-D1B5-41E8-5BF8-42C3C4A64602}"/>
              </a:ext>
            </a:extLst>
          </p:cNvPr>
          <p:cNvPicPr>
            <a:picLocks noChangeAspect="1"/>
          </p:cNvPicPr>
          <p:nvPr/>
        </p:nvPicPr>
        <p:blipFill>
          <a:blip r:embed="rId11"/>
          <a:stretch>
            <a:fillRect/>
          </a:stretch>
        </p:blipFill>
        <p:spPr>
          <a:xfrm>
            <a:off x="293748" y="1828800"/>
            <a:ext cx="725487" cy="591363"/>
          </a:xfrm>
          <a:prstGeom prst="rect">
            <a:avLst/>
          </a:prstGeom>
        </p:spPr>
      </p:pic>
      <p:pic>
        <p:nvPicPr>
          <p:cNvPr id="5" name="Picture 4">
            <a:extLst>
              <a:ext uri="{FF2B5EF4-FFF2-40B4-BE49-F238E27FC236}">
                <a16:creationId xmlns:a16="http://schemas.microsoft.com/office/drawing/2014/main" id="{2211E9BE-1A15-A1AD-E726-784D73F4858A}"/>
              </a:ext>
            </a:extLst>
          </p:cNvPr>
          <p:cNvPicPr>
            <a:picLocks noChangeAspect="1"/>
          </p:cNvPicPr>
          <p:nvPr/>
        </p:nvPicPr>
        <p:blipFill>
          <a:blip r:embed="rId12"/>
          <a:stretch>
            <a:fillRect/>
          </a:stretch>
        </p:blipFill>
        <p:spPr>
          <a:xfrm>
            <a:off x="12323976" y="5427060"/>
            <a:ext cx="603556" cy="493819"/>
          </a:xfrm>
          <a:prstGeom prst="rect">
            <a:avLst/>
          </a:prstGeom>
        </p:spPr>
      </p:pic>
    </p:spTree>
    <p:extLst>
      <p:ext uri="{BB962C8B-B14F-4D97-AF65-F5344CB8AC3E}">
        <p14:creationId xmlns:p14="http://schemas.microsoft.com/office/powerpoint/2010/main" val="101834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additive="base">
                                        <p:cTn id="1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additive="base">
                                        <p:cTn id="2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 calcmode="lin" valueType="num">
                                      <p:cBhvr additive="base">
                                        <p:cTn id="3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 calcmode="lin" valueType="num">
                                      <p:cBhvr additive="base">
                                        <p:cTn id="4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 calcmode="lin" valueType="num">
                                      <p:cBhvr additive="base">
                                        <p:cTn id="5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build="p"/>
      <p:bldP spid="10" grpId="0" build="p"/>
      <p:bldP spid="11" grpId="0" build="p"/>
      <p:bldP spid="12" grpId="0" build="p"/>
      <p:bldP spid="13" grpId="0" build="p"/>
      <p:bldP spid="14" grpId="0" build="p"/>
      <p:bldP spid="15" grpId="0" build="p"/>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BDEC4BB-A309-7041-33CA-8726C8439940}"/>
              </a:ext>
            </a:extLst>
          </p:cNvPr>
          <p:cNvGrpSpPr/>
          <p:nvPr/>
        </p:nvGrpSpPr>
        <p:grpSpPr>
          <a:xfrm>
            <a:off x="5553515" y="914400"/>
            <a:ext cx="9076886" cy="6634716"/>
            <a:chOff x="-1" y="0"/>
            <a:chExt cx="17339600" cy="12412595"/>
          </a:xfrm>
        </p:grpSpPr>
        <p:pic>
          <p:nvPicPr>
            <p:cNvPr id="3" name="Screen Shot 2022-03-21 at 1.38.55 PM.png" descr="Screen Shot 2022-03-21 at 1.38.55 PM.png">
              <a:extLst>
                <a:ext uri="{FF2B5EF4-FFF2-40B4-BE49-F238E27FC236}">
                  <a16:creationId xmlns:a16="http://schemas.microsoft.com/office/drawing/2014/main" id="{95BB86A4-71C9-A385-CB6C-20B41AF586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7280" y="709872"/>
              <a:ext cx="14962320" cy="10537536"/>
            </a:xfrm>
            <a:prstGeom prst="rect">
              <a:avLst/>
            </a:prstGeom>
            <a:ln w="12700" cap="flat">
              <a:noFill/>
              <a:miter lim="400000"/>
            </a:ln>
            <a:effectLst/>
          </p:spPr>
        </p:pic>
        <p:pic>
          <p:nvPicPr>
            <p:cNvPr id="19" name="2022-LaptopFrame.png" descr="2022-LaptopFrame.png">
              <a:extLst>
                <a:ext uri="{FF2B5EF4-FFF2-40B4-BE49-F238E27FC236}">
                  <a16:creationId xmlns:a16="http://schemas.microsoft.com/office/drawing/2014/main" id="{4D78B7EC-8E1A-9C28-75CB-4AE5E21FAA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 y="-1"/>
              <a:ext cx="17339450" cy="12412597"/>
            </a:xfrm>
            <a:prstGeom prst="rect">
              <a:avLst/>
            </a:prstGeom>
            <a:ln w="12700" cap="flat">
              <a:noFill/>
              <a:miter lim="400000"/>
            </a:ln>
            <a:effectLst/>
          </p:spPr>
        </p:pic>
      </p:grpSp>
      <p:grpSp>
        <p:nvGrpSpPr>
          <p:cNvPr id="20" name="Gruppieren 28">
            <a:extLst>
              <a:ext uri="{FF2B5EF4-FFF2-40B4-BE49-F238E27FC236}">
                <a16:creationId xmlns:a16="http://schemas.microsoft.com/office/drawing/2014/main" id="{599D38B3-DE9D-BF20-59F7-BB90A7EFF24D}"/>
              </a:ext>
            </a:extLst>
          </p:cNvPr>
          <p:cNvGrpSpPr>
            <a:grpSpLocks noChangeAspect="1"/>
          </p:cNvGrpSpPr>
          <p:nvPr/>
        </p:nvGrpSpPr>
        <p:grpSpPr>
          <a:xfrm>
            <a:off x="13548827" y="3968686"/>
            <a:ext cx="906930" cy="1166898"/>
            <a:chOff x="7339527" y="4969813"/>
            <a:chExt cx="3238059" cy="4166232"/>
          </a:xfrm>
        </p:grpSpPr>
        <p:pic>
          <p:nvPicPr>
            <p:cNvPr id="21" name="Grafik 26">
              <a:hlinkClick r:id="rId5"/>
              <a:extLst>
                <a:ext uri="{FF2B5EF4-FFF2-40B4-BE49-F238E27FC236}">
                  <a16:creationId xmlns:a16="http://schemas.microsoft.com/office/drawing/2014/main" id="{338A4B3D-0537-A062-DE4F-6E2C08321D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45234">
              <a:off x="7339527" y="4969813"/>
              <a:ext cx="3238059" cy="4166232"/>
            </a:xfrm>
            <a:prstGeom prst="rect">
              <a:avLst/>
            </a:prstGeom>
          </p:spPr>
        </p:pic>
        <p:sp>
          <p:nvSpPr>
            <p:cNvPr id="22" name="Textfeld 27">
              <a:extLst>
                <a:ext uri="{FF2B5EF4-FFF2-40B4-BE49-F238E27FC236}">
                  <a16:creationId xmlns:a16="http://schemas.microsoft.com/office/drawing/2014/main" id="{A711035A-C80D-0A4C-6A92-E21D8E67BC2D}"/>
                </a:ext>
              </a:extLst>
            </p:cNvPr>
            <p:cNvSpPr txBox="1"/>
            <p:nvPr/>
          </p:nvSpPr>
          <p:spPr>
            <a:xfrm rot="21262537">
              <a:off x="8080361" y="6575070"/>
              <a:ext cx="1832594" cy="1912032"/>
            </a:xfrm>
            <a:prstGeom prst="rect">
              <a:avLst/>
            </a:prstGeom>
            <a:noFill/>
          </p:spPr>
          <p:txBody>
            <a:bodyPr wrap="none" rtlCol="0">
              <a:spAutoFit/>
            </a:bodyPr>
            <a:lstStyle/>
            <a:p>
              <a:pPr algn="ctr" defTabSz="1097280">
                <a:defRPr/>
              </a:pPr>
              <a:r>
                <a:rPr lang="de-DE" sz="960" b="1">
                  <a:solidFill>
                    <a:srgbClr val="FF4347"/>
                  </a:solidFill>
                  <a:latin typeface="Arial Regular" panose="020B0604020202020204"/>
                </a:rPr>
                <a:t>Click</a:t>
              </a:r>
              <a:br>
                <a:rPr lang="de-DE" sz="960" b="1">
                  <a:solidFill>
                    <a:srgbClr val="FF4347"/>
                  </a:solidFill>
                  <a:latin typeface="Arial Regular" panose="020B0604020202020204"/>
                </a:rPr>
              </a:br>
              <a:r>
                <a:rPr lang="de-DE" sz="960" b="1" err="1">
                  <a:solidFill>
                    <a:srgbClr val="FF4347"/>
                  </a:solidFill>
                  <a:latin typeface="Arial Regular" panose="020B0604020202020204"/>
                </a:rPr>
                <a:t>to</a:t>
              </a:r>
              <a:br>
                <a:rPr lang="de-DE" sz="960" b="1">
                  <a:solidFill>
                    <a:srgbClr val="FF4347"/>
                  </a:solidFill>
                  <a:latin typeface="Arial Regular" panose="020B0604020202020204"/>
                </a:rPr>
              </a:br>
              <a:r>
                <a:rPr lang="de-DE" sz="960" b="1">
                  <a:solidFill>
                    <a:srgbClr val="FF4347"/>
                  </a:solidFill>
                  <a:latin typeface="Arial Regular" panose="020B0604020202020204"/>
                </a:rPr>
                <a:t>Jump</a:t>
              </a:r>
              <a:endParaRPr lang="en-US" sz="960" b="1">
                <a:solidFill>
                  <a:srgbClr val="FF4347"/>
                </a:solidFill>
                <a:latin typeface="Arial Regular" panose="020B0604020202020204"/>
              </a:endParaRPr>
            </a:p>
          </p:txBody>
        </p:sp>
      </p:grpSp>
      <p:pic>
        <p:nvPicPr>
          <p:cNvPr id="28" name="Picture 37" descr="A white text with black background&#10;&#10;Description automatically generated">
            <a:hlinkClick r:id="rId5"/>
            <a:extLst>
              <a:ext uri="{FF2B5EF4-FFF2-40B4-BE49-F238E27FC236}">
                <a16:creationId xmlns:a16="http://schemas.microsoft.com/office/drawing/2014/main" id="{0C6654AC-87EC-74C9-A278-D58E3833F1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1577" y="527494"/>
            <a:ext cx="5992078" cy="1682317"/>
          </a:xfrm>
          <a:prstGeom prst="rect">
            <a:avLst/>
          </a:prstGeom>
          <a:effectLst>
            <a:outerShdw blurRad="50800" dist="38100" dir="5400000" algn="t" rotWithShape="0">
              <a:prstClr val="black">
                <a:alpha val="40000"/>
              </a:prstClr>
            </a:outerShdw>
          </a:effectLst>
        </p:spPr>
      </p:pic>
      <p:pic>
        <p:nvPicPr>
          <p:cNvPr id="30" name="Picture 6" descr="A screenshot of a website&#10;&#10;Description automatically generated">
            <a:hlinkClick r:id="rId5"/>
            <a:extLst>
              <a:ext uri="{FF2B5EF4-FFF2-40B4-BE49-F238E27FC236}">
                <a16:creationId xmlns:a16="http://schemas.microsoft.com/office/drawing/2014/main" id="{B523A0A7-051F-66AB-C4E2-87D8F8E5B4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865"/>
          <a:stretch/>
        </p:blipFill>
        <p:spPr bwMode="auto">
          <a:xfrm>
            <a:off x="6797968" y="1303294"/>
            <a:ext cx="7832356" cy="5400295"/>
          </a:xfrm>
          <a:prstGeom prst="rect">
            <a:avLst/>
          </a:prstGeom>
          <a:noFill/>
          <a:extLst>
            <a:ext uri="{909E8E84-426E-40DD-AFC4-6F175D3DCCD1}">
              <a14:hiddenFill xmlns:a14="http://schemas.microsoft.com/office/drawing/2010/main">
                <a:solidFill>
                  <a:srgbClr val="FFFFFF"/>
                </a:solidFill>
              </a14:hiddenFill>
            </a:ext>
          </a:extLst>
        </p:spPr>
      </p:pic>
      <p:sp>
        <p:nvSpPr>
          <p:cNvPr id="8" name="User Posts">
            <a:extLst>
              <a:ext uri="{FF2B5EF4-FFF2-40B4-BE49-F238E27FC236}">
                <a16:creationId xmlns:a16="http://schemas.microsoft.com/office/drawing/2014/main" id="{8F888D99-DBB4-6F90-46D9-09FB9BE918F9}"/>
              </a:ext>
            </a:extLst>
          </p:cNvPr>
          <p:cNvSpPr txBox="1"/>
          <p:nvPr/>
        </p:nvSpPr>
        <p:spPr>
          <a:xfrm>
            <a:off x="2719699" y="3547679"/>
            <a:ext cx="3500332" cy="5539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8" tIns="91438" rIns="91438" bIns="91438">
            <a:spAutoFit/>
          </a:bodyPr>
          <a:lstStyle>
            <a:lvl1pPr>
              <a:defRPr sz="3200">
                <a:solidFill>
                  <a:srgbClr val="FFFFFF"/>
                </a:solidFill>
                <a:latin typeface="Segoe UI Light"/>
                <a:ea typeface="Segoe UI Light"/>
                <a:cs typeface="Segoe UI Light"/>
                <a:sym typeface="Segoe UI Light"/>
              </a:defRPr>
            </a:lvl1pPr>
          </a:lstStyle>
          <a:p>
            <a:pPr marL="0" marR="0" lvl="0" indent="0" algn="l" defTabSz="457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Segoe UI Light"/>
              </a:rPr>
              <a:t>Members</a:t>
            </a:r>
          </a:p>
        </p:txBody>
      </p:sp>
      <p:sp>
        <p:nvSpPr>
          <p:cNvPr id="9" name="User Posts">
            <a:extLst>
              <a:ext uri="{FF2B5EF4-FFF2-40B4-BE49-F238E27FC236}">
                <a16:creationId xmlns:a16="http://schemas.microsoft.com/office/drawing/2014/main" id="{4E413CEE-EF80-C4F8-833F-38D547C90D52}"/>
              </a:ext>
            </a:extLst>
          </p:cNvPr>
          <p:cNvSpPr txBox="1"/>
          <p:nvPr/>
        </p:nvSpPr>
        <p:spPr>
          <a:xfrm>
            <a:off x="2696811" y="4907241"/>
            <a:ext cx="3891516" cy="9233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8" tIns="91438" rIns="91438" bIns="91438">
            <a:spAutoFit/>
          </a:bodyPr>
          <a:lstStyle>
            <a:lvl1pPr>
              <a:defRPr sz="3200">
                <a:solidFill>
                  <a:srgbClr val="FFFFFF"/>
                </a:solidFill>
                <a:latin typeface="Segoe UI Light"/>
                <a:ea typeface="Segoe UI Light"/>
                <a:cs typeface="Segoe UI Light"/>
                <a:sym typeface="Segoe UI Light"/>
              </a:defRPr>
            </a:lvl1pPr>
          </a:lstStyle>
          <a:p>
            <a:pPr marL="0" marR="0" lvl="0" indent="0" algn="l" defTabSz="457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egoe UI Light"/>
              </a:rPr>
              <a:t>Tips &amp; tricks, best </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egoe UI Light"/>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egoe UI Light"/>
              </a:rPr>
              <a:t>practices, and use cases​</a:t>
            </a:r>
          </a:p>
        </p:txBody>
      </p:sp>
      <p:cxnSp>
        <p:nvCxnSpPr>
          <p:cNvPr id="10" name="Straight Connector 9">
            <a:extLst>
              <a:ext uri="{FF2B5EF4-FFF2-40B4-BE49-F238E27FC236}">
                <a16:creationId xmlns:a16="http://schemas.microsoft.com/office/drawing/2014/main" id="{1D67EF86-C8AF-3D18-032E-0486EC88439A}"/>
              </a:ext>
            </a:extLst>
          </p:cNvPr>
          <p:cNvCxnSpPr>
            <a:cxnSpLocks/>
          </p:cNvCxnSpPr>
          <p:nvPr/>
        </p:nvCxnSpPr>
        <p:spPr>
          <a:xfrm>
            <a:off x="544379" y="4610531"/>
            <a:ext cx="5605698" cy="0"/>
          </a:xfrm>
          <a:prstGeom prst="line">
            <a:avLst/>
          </a:prstGeom>
          <a:ln w="3175">
            <a:solidFill>
              <a:srgbClr val="99CD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84B959D-DB5C-AA65-5DB4-30E4BBFAB826}"/>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21413922">
            <a:off x="492248" y="4975597"/>
            <a:ext cx="1595944" cy="807359"/>
          </a:xfrm>
          <a:prstGeom prst="rect">
            <a:avLst/>
          </a:prstGeom>
        </p:spPr>
      </p:pic>
      <p:pic>
        <p:nvPicPr>
          <p:cNvPr id="12" name="Picture 11" descr="A white brushstrokes of paint&#10;&#10;Description automatically generated">
            <a:extLst>
              <a:ext uri="{FF2B5EF4-FFF2-40B4-BE49-F238E27FC236}">
                <a16:creationId xmlns:a16="http://schemas.microsoft.com/office/drawing/2014/main" id="{F6118CAD-EE95-830E-A0E5-F9CC5F879335}"/>
              </a:ext>
            </a:extLst>
          </p:cNvPr>
          <p:cNvPicPr>
            <a:picLocks noChangeAspect="1"/>
          </p:cNvPicPr>
          <p:nvPr/>
        </p:nvPicPr>
        <p:blipFill>
          <a:blip r:embed="rId10"/>
          <a:stretch>
            <a:fillRect/>
          </a:stretch>
        </p:blipFill>
        <p:spPr>
          <a:xfrm rot="21389270">
            <a:off x="544379" y="3512954"/>
            <a:ext cx="1956616" cy="778200"/>
          </a:xfrm>
          <a:prstGeom prst="rect">
            <a:avLst/>
          </a:prstGeom>
        </p:spPr>
      </p:pic>
      <p:pic>
        <p:nvPicPr>
          <p:cNvPr id="5" name="Picture 4">
            <a:extLst>
              <a:ext uri="{FF2B5EF4-FFF2-40B4-BE49-F238E27FC236}">
                <a16:creationId xmlns:a16="http://schemas.microsoft.com/office/drawing/2014/main" id="{DD995BFA-677D-0B40-F6A2-B986910A6274}"/>
              </a:ext>
            </a:extLst>
          </p:cNvPr>
          <p:cNvPicPr>
            <a:picLocks noChangeAspect="1"/>
          </p:cNvPicPr>
          <p:nvPr/>
        </p:nvPicPr>
        <p:blipFill rotWithShape="1">
          <a:blip r:embed="rId11"/>
          <a:srcRect r="8610"/>
          <a:stretch/>
        </p:blipFill>
        <p:spPr>
          <a:xfrm>
            <a:off x="6797968" y="1309714"/>
            <a:ext cx="7832432" cy="5400295"/>
          </a:xfrm>
          <a:prstGeom prst="rect">
            <a:avLst/>
          </a:prstGeom>
        </p:spPr>
      </p:pic>
    </p:spTree>
    <p:extLst>
      <p:ext uri="{BB962C8B-B14F-4D97-AF65-F5344CB8AC3E}">
        <p14:creationId xmlns:p14="http://schemas.microsoft.com/office/powerpoint/2010/main" val="3016876330"/>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739DD191-8C38-4B39-FA70-6E847F89AB08}"/>
              </a:ext>
            </a:extLst>
          </p:cNvPr>
          <p:cNvSpPr>
            <a:spLocks noGrp="1"/>
          </p:cNvSpPr>
          <p:nvPr>
            <p:ph type="title"/>
          </p:nvPr>
        </p:nvSpPr>
        <p:spPr>
          <a:xfrm>
            <a:off x="915985" y="1366675"/>
            <a:ext cx="10204298" cy="1110646"/>
          </a:xfrm>
        </p:spPr>
        <p:txBody>
          <a:bodyPr/>
          <a:lstStyle/>
          <a:p>
            <a:pPr marL="342900" indent="-342900">
              <a:lnSpc>
                <a:spcPct val="100000"/>
              </a:lnSpc>
              <a:spcBef>
                <a:spcPts val="1200"/>
              </a:spcBef>
              <a:buClr>
                <a:schemeClr val="bg1"/>
              </a:buClr>
              <a:buFont typeface="Wingdings" panose="05000000000000000000" pitchFamily="2" charset="2"/>
              <a:buChar char="ü"/>
            </a:pPr>
            <a:r>
              <a:rPr lang="en-US" sz="2400">
                <a:ea typeface="+mn-ea"/>
              </a:rPr>
              <a:t>Would you like to be added to your local User Group mailing list? </a:t>
            </a:r>
            <a:r>
              <a:rPr lang="en-US" sz="1800" b="0">
                <a:ea typeface="+mn-ea"/>
              </a:rPr>
              <a:t>(By the way: User Groups are organized by users of local companies and not by Alteryx!)</a:t>
            </a:r>
            <a:endParaRPr lang="en-GB" sz="1400" b="0">
              <a:ea typeface="+mn-ea"/>
            </a:endParaRPr>
          </a:p>
        </p:txBody>
      </p:sp>
      <p:sp>
        <p:nvSpPr>
          <p:cNvPr id="20" name="Subtitle 19">
            <a:extLst>
              <a:ext uri="{FF2B5EF4-FFF2-40B4-BE49-F238E27FC236}">
                <a16:creationId xmlns:a16="http://schemas.microsoft.com/office/drawing/2014/main" id="{0EE4EF18-905C-0170-96A8-17AFB6D57D04}"/>
              </a:ext>
            </a:extLst>
          </p:cNvPr>
          <p:cNvSpPr>
            <a:spLocks noGrp="1"/>
          </p:cNvSpPr>
          <p:nvPr>
            <p:ph type="subTitle" idx="16"/>
          </p:nvPr>
        </p:nvSpPr>
        <p:spPr>
          <a:xfrm>
            <a:off x="915985" y="2248721"/>
            <a:ext cx="8169021" cy="457200"/>
          </a:xfrm>
        </p:spPr>
        <p:txBody>
          <a:bodyPr/>
          <a:lstStyle/>
          <a:p>
            <a:pPr marL="342900" indent="-342900">
              <a:buFont typeface="Wingdings" panose="05000000000000000000" pitchFamily="2" charset="2"/>
              <a:buChar char="ü"/>
            </a:pPr>
            <a:r>
              <a:rPr lang="de-DE" sz="2400">
                <a:solidFill>
                  <a:schemeClr val="bg1"/>
                </a:solidFill>
              </a:rPr>
              <a:t>Questions </a:t>
            </a:r>
            <a:r>
              <a:rPr lang="de-DE" sz="2400" err="1">
                <a:solidFill>
                  <a:schemeClr val="bg1"/>
                </a:solidFill>
              </a:rPr>
              <a:t>during</a:t>
            </a:r>
            <a:r>
              <a:rPr lang="de-DE" sz="2400">
                <a:solidFill>
                  <a:schemeClr val="bg1"/>
                </a:solidFill>
              </a:rPr>
              <a:t> </a:t>
            </a:r>
            <a:r>
              <a:rPr lang="de-DE" sz="2400" err="1">
                <a:solidFill>
                  <a:schemeClr val="bg1"/>
                </a:solidFill>
              </a:rPr>
              <a:t>the</a:t>
            </a:r>
            <a:r>
              <a:rPr lang="de-DE" sz="2400">
                <a:solidFill>
                  <a:schemeClr val="bg1"/>
                </a:solidFill>
              </a:rPr>
              <a:t> trial? </a:t>
            </a:r>
          </a:p>
          <a:p>
            <a:pPr marL="342900" indent="-342900">
              <a:buFont typeface="Wingdings" panose="05000000000000000000" pitchFamily="2" charset="2"/>
              <a:buChar char="ü"/>
            </a:pPr>
            <a:r>
              <a:rPr lang="en-US" sz="2400">
                <a:solidFill>
                  <a:schemeClr val="bg1"/>
                </a:solidFill>
              </a:rPr>
              <a:t>Can I automate this? Simply talk to a professional about use cases without obligation!</a:t>
            </a:r>
            <a:endParaRPr lang="en-GB" sz="2400">
              <a:solidFill>
                <a:schemeClr val="bg1"/>
              </a:solidFill>
            </a:endParaRPr>
          </a:p>
        </p:txBody>
      </p:sp>
      <p:sp>
        <p:nvSpPr>
          <p:cNvPr id="27" name="TextBox 26">
            <a:extLst>
              <a:ext uri="{FF2B5EF4-FFF2-40B4-BE49-F238E27FC236}">
                <a16:creationId xmlns:a16="http://schemas.microsoft.com/office/drawing/2014/main" id="{E2F08959-4728-4FD0-36CA-DB7EA0CB6E96}"/>
              </a:ext>
            </a:extLst>
          </p:cNvPr>
          <p:cNvSpPr txBox="1"/>
          <p:nvPr/>
        </p:nvSpPr>
        <p:spPr>
          <a:xfrm>
            <a:off x="1373223" y="4552472"/>
            <a:ext cx="8908027" cy="461665"/>
          </a:xfrm>
          <a:prstGeom prst="rect">
            <a:avLst/>
          </a:prstGeom>
          <a:noFill/>
        </p:spPr>
        <p:txBody>
          <a:bodyPr wrap="square">
            <a:spAutoFit/>
          </a:bodyPr>
          <a:lstStyle/>
          <a:p>
            <a:r>
              <a:rPr lang="en-US" sz="2400" b="1">
                <a:solidFill>
                  <a:schemeClr val="accent2"/>
                </a:solidFill>
              </a:rPr>
              <a:t>Link to request or scan QR code</a:t>
            </a:r>
            <a:endParaRPr lang="en-GB" sz="2800">
              <a:solidFill>
                <a:schemeClr val="accent2"/>
              </a:solidFill>
            </a:endParaRPr>
          </a:p>
        </p:txBody>
      </p:sp>
      <p:pic>
        <p:nvPicPr>
          <p:cNvPr id="4" name="Picture 3">
            <a:hlinkClick r:id="rId3"/>
            <a:extLst>
              <a:ext uri="{FF2B5EF4-FFF2-40B4-BE49-F238E27FC236}">
                <a16:creationId xmlns:a16="http://schemas.microsoft.com/office/drawing/2014/main" id="{E0805C6E-04AE-730D-C568-43F08E16A3ED}"/>
              </a:ext>
            </a:extLst>
          </p:cNvPr>
          <p:cNvPicPr>
            <a:picLocks noChangeAspect="1"/>
          </p:cNvPicPr>
          <p:nvPr/>
        </p:nvPicPr>
        <p:blipFill>
          <a:blip r:embed="rId4"/>
          <a:srcRect/>
          <a:stretch/>
        </p:blipFill>
        <p:spPr>
          <a:xfrm>
            <a:off x="4228359" y="5229060"/>
            <a:ext cx="2247014" cy="2247014"/>
          </a:xfrm>
          <a:prstGeom prst="rect">
            <a:avLst/>
          </a:prstGeom>
          <a:ln w="57150">
            <a:noFill/>
          </a:ln>
        </p:spPr>
      </p:pic>
      <p:pic>
        <p:nvPicPr>
          <p:cNvPr id="6" name="Picture 5">
            <a:extLst>
              <a:ext uri="{FF2B5EF4-FFF2-40B4-BE49-F238E27FC236}">
                <a16:creationId xmlns:a16="http://schemas.microsoft.com/office/drawing/2014/main" id="{25E8D582-4FB5-31CD-9B9D-8BB5633BBACF}"/>
              </a:ext>
            </a:extLst>
          </p:cNvPr>
          <p:cNvPicPr>
            <a:picLocks noChangeAspect="1"/>
          </p:cNvPicPr>
          <p:nvPr/>
        </p:nvPicPr>
        <p:blipFill>
          <a:blip r:embed="rId5"/>
          <a:stretch>
            <a:fillRect/>
          </a:stretch>
        </p:blipFill>
        <p:spPr>
          <a:xfrm>
            <a:off x="634591" y="4439145"/>
            <a:ext cx="914479" cy="749873"/>
          </a:xfrm>
          <a:prstGeom prst="rect">
            <a:avLst/>
          </a:prstGeom>
        </p:spPr>
      </p:pic>
      <p:pic>
        <p:nvPicPr>
          <p:cNvPr id="10" name="Picture 9">
            <a:extLst>
              <a:ext uri="{FF2B5EF4-FFF2-40B4-BE49-F238E27FC236}">
                <a16:creationId xmlns:a16="http://schemas.microsoft.com/office/drawing/2014/main" id="{4EC5AEF3-A053-4AC1-95C8-CD5BAC0BF2F2}"/>
              </a:ext>
            </a:extLst>
          </p:cNvPr>
          <p:cNvPicPr>
            <a:picLocks noChangeAspect="1"/>
          </p:cNvPicPr>
          <p:nvPr/>
        </p:nvPicPr>
        <p:blipFill>
          <a:blip r:embed="rId6"/>
          <a:stretch>
            <a:fillRect/>
          </a:stretch>
        </p:blipFill>
        <p:spPr>
          <a:xfrm>
            <a:off x="6018134" y="4479187"/>
            <a:ext cx="914479" cy="749873"/>
          </a:xfrm>
          <a:prstGeom prst="rect">
            <a:avLst/>
          </a:prstGeom>
        </p:spPr>
      </p:pic>
    </p:spTree>
    <p:extLst>
      <p:ext uri="{BB962C8B-B14F-4D97-AF65-F5344CB8AC3E}">
        <p14:creationId xmlns:p14="http://schemas.microsoft.com/office/powerpoint/2010/main" val="758740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25C8A91-93EE-A2EA-7DD4-DCA4DF750B80}"/>
              </a:ext>
            </a:extLst>
          </p:cNvPr>
          <p:cNvSpPr>
            <a:spLocks noGrp="1"/>
          </p:cNvSpPr>
          <p:nvPr>
            <p:ph type="body" sz="quarter" idx="14"/>
          </p:nvPr>
        </p:nvSpPr>
        <p:spPr>
          <a:xfrm>
            <a:off x="5722373" y="4591881"/>
            <a:ext cx="3657598" cy="228600"/>
          </a:xfrm>
        </p:spPr>
        <p:txBody>
          <a:bodyPr/>
          <a:lstStyle/>
          <a:p>
            <a:r>
              <a:rPr lang="en-GB" dirty="0">
                <a:solidFill>
                  <a:schemeClr val="accent2"/>
                </a:solidFill>
                <a:hlinkClick r:id="rId3">
                  <a:extLst>
                    <a:ext uri="{A12FA001-AC4F-418D-AE19-62706E023703}">
                      <ahyp:hlinkClr xmlns:ahyp="http://schemas.microsoft.com/office/drawing/2018/hyperlinkcolor" val="tx"/>
                    </a:ext>
                  </a:extLst>
                </a:hlinkClick>
              </a:rPr>
              <a:t>https://www.alteryx.com/contact-us</a:t>
            </a:r>
          </a:p>
        </p:txBody>
      </p:sp>
      <p:sp>
        <p:nvSpPr>
          <p:cNvPr id="8" name="Text Placeholder 7">
            <a:extLst>
              <a:ext uri="{FF2B5EF4-FFF2-40B4-BE49-F238E27FC236}">
                <a16:creationId xmlns:a16="http://schemas.microsoft.com/office/drawing/2014/main" id="{1D7BB739-8341-26A1-3ABF-3B797C9C7BC7}"/>
              </a:ext>
            </a:extLst>
          </p:cNvPr>
          <p:cNvSpPr>
            <a:spLocks noGrp="1"/>
          </p:cNvSpPr>
          <p:nvPr>
            <p:ph type="body" sz="quarter" idx="15"/>
          </p:nvPr>
        </p:nvSpPr>
        <p:spPr>
          <a:xfrm>
            <a:off x="5722374" y="4325181"/>
            <a:ext cx="3657600" cy="228600"/>
          </a:xfrm>
        </p:spPr>
        <p:txBody>
          <a:bodyPr/>
          <a:lstStyle/>
          <a:p>
            <a:r>
              <a:rPr lang="en-GB"/>
              <a:t>Get in touch</a:t>
            </a:r>
          </a:p>
        </p:txBody>
      </p:sp>
      <p:sp>
        <p:nvSpPr>
          <p:cNvPr id="10" name="Text Placeholder 9">
            <a:extLst>
              <a:ext uri="{FF2B5EF4-FFF2-40B4-BE49-F238E27FC236}">
                <a16:creationId xmlns:a16="http://schemas.microsoft.com/office/drawing/2014/main" id="{E5E27777-82EA-91BB-AE74-A46672507C79}"/>
              </a:ext>
            </a:extLst>
          </p:cNvPr>
          <p:cNvSpPr>
            <a:spLocks noGrp="1"/>
          </p:cNvSpPr>
          <p:nvPr>
            <p:ph type="body" sz="quarter" idx="17"/>
          </p:nvPr>
        </p:nvSpPr>
        <p:spPr>
          <a:xfrm>
            <a:off x="10294370" y="4303945"/>
            <a:ext cx="3539616" cy="228600"/>
          </a:xfrm>
        </p:spPr>
        <p:txBody>
          <a:bodyPr/>
          <a:lstStyle/>
          <a:p>
            <a:r>
              <a:rPr lang="en-GB"/>
              <a:t>User Group / Info Request</a:t>
            </a:r>
          </a:p>
        </p:txBody>
      </p:sp>
      <p:sp>
        <p:nvSpPr>
          <p:cNvPr id="12" name="TextBox 11">
            <a:extLst>
              <a:ext uri="{FF2B5EF4-FFF2-40B4-BE49-F238E27FC236}">
                <a16:creationId xmlns:a16="http://schemas.microsoft.com/office/drawing/2014/main" id="{0A138F42-C153-B66C-980E-4DFCF5A29BB4}"/>
              </a:ext>
            </a:extLst>
          </p:cNvPr>
          <p:cNvSpPr txBox="1"/>
          <p:nvPr/>
        </p:nvSpPr>
        <p:spPr>
          <a:xfrm>
            <a:off x="644577" y="818802"/>
            <a:ext cx="13985823" cy="615553"/>
          </a:xfrm>
          <a:prstGeom prst="rect">
            <a:avLst/>
          </a:prstGeom>
          <a:noFill/>
        </p:spPr>
        <p:txBody>
          <a:bodyPr wrap="square" lIns="0" tIns="0" rIns="0" bIns="0" rtlCol="0">
            <a:spAutoFit/>
          </a:bodyPr>
          <a:lstStyle/>
          <a:p>
            <a:pPr algn="l"/>
            <a:r>
              <a:rPr lang="en-US" sz="4000" b="1" spc="0">
                <a:solidFill>
                  <a:schemeClr val="bg1"/>
                </a:solidFill>
                <a:latin typeface="+mn-lt"/>
              </a:rPr>
              <a:t>Thank you!</a:t>
            </a:r>
          </a:p>
        </p:txBody>
      </p:sp>
      <p:pic>
        <p:nvPicPr>
          <p:cNvPr id="3" name="Picture 2">
            <a:hlinkClick r:id="rId4"/>
            <a:extLst>
              <a:ext uri="{FF2B5EF4-FFF2-40B4-BE49-F238E27FC236}">
                <a16:creationId xmlns:a16="http://schemas.microsoft.com/office/drawing/2014/main" id="{A29DCB35-AA71-AC14-0804-4E009F014922}"/>
              </a:ext>
            </a:extLst>
          </p:cNvPr>
          <p:cNvPicPr>
            <a:picLocks noChangeAspect="1"/>
          </p:cNvPicPr>
          <p:nvPr/>
        </p:nvPicPr>
        <p:blipFill>
          <a:blip r:embed="rId5"/>
          <a:srcRect/>
          <a:stretch/>
        </p:blipFill>
        <p:spPr>
          <a:xfrm>
            <a:off x="10294370" y="4706181"/>
            <a:ext cx="1958590" cy="1958590"/>
          </a:xfrm>
          <a:prstGeom prst="rect">
            <a:avLst/>
          </a:prstGeom>
          <a:ln w="57150">
            <a:noFill/>
          </a:ln>
        </p:spPr>
      </p:pic>
    </p:spTree>
    <p:extLst>
      <p:ext uri="{BB962C8B-B14F-4D97-AF65-F5344CB8AC3E}">
        <p14:creationId xmlns:p14="http://schemas.microsoft.com/office/powerpoint/2010/main" val="1902460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15D515-FFEF-6B0C-FF39-3D8CB19F2D07}"/>
              </a:ext>
            </a:extLst>
          </p:cNvPr>
          <p:cNvSpPr>
            <a:spLocks noGrp="1"/>
          </p:cNvSpPr>
          <p:nvPr>
            <p:ph type="ctrTitle"/>
          </p:nvPr>
        </p:nvSpPr>
        <p:spPr/>
        <p:txBody>
          <a:bodyPr/>
          <a:lstStyle/>
          <a:p>
            <a:r>
              <a:rPr lang="en-GB"/>
              <a:t>Agenda</a:t>
            </a:r>
          </a:p>
        </p:txBody>
      </p:sp>
      <p:sp>
        <p:nvSpPr>
          <p:cNvPr id="10" name="Text Placeholder 9">
            <a:extLst>
              <a:ext uri="{FF2B5EF4-FFF2-40B4-BE49-F238E27FC236}">
                <a16:creationId xmlns:a16="http://schemas.microsoft.com/office/drawing/2014/main" id="{766CC0BD-F045-97B7-BFBC-323818BF05C5}"/>
              </a:ext>
            </a:extLst>
          </p:cNvPr>
          <p:cNvSpPr>
            <a:spLocks noGrp="1"/>
          </p:cNvSpPr>
          <p:nvPr>
            <p:ph type="body" sz="quarter" idx="10"/>
          </p:nvPr>
        </p:nvSpPr>
        <p:spPr/>
        <p:txBody>
          <a:bodyPr/>
          <a:lstStyle/>
          <a:p>
            <a:r>
              <a:rPr lang="en-GB" sz="2400"/>
              <a:t>Introduction</a:t>
            </a:r>
          </a:p>
        </p:txBody>
      </p:sp>
      <p:sp>
        <p:nvSpPr>
          <p:cNvPr id="9" name="Text Placeholder 8">
            <a:extLst>
              <a:ext uri="{FF2B5EF4-FFF2-40B4-BE49-F238E27FC236}">
                <a16:creationId xmlns:a16="http://schemas.microsoft.com/office/drawing/2014/main" id="{2E850C77-5B75-7466-32DA-98E7F082ED54}"/>
              </a:ext>
            </a:extLst>
          </p:cNvPr>
          <p:cNvSpPr>
            <a:spLocks noGrp="1"/>
          </p:cNvSpPr>
          <p:nvPr>
            <p:ph type="body" idx="1"/>
          </p:nvPr>
        </p:nvSpPr>
        <p:spPr/>
        <p:txBody>
          <a:bodyPr/>
          <a:lstStyle/>
          <a:p>
            <a:r>
              <a:rPr lang="en-GB" sz="2400"/>
              <a:t>01</a:t>
            </a:r>
          </a:p>
        </p:txBody>
      </p:sp>
      <p:sp>
        <p:nvSpPr>
          <p:cNvPr id="11" name="Text Placeholder 10">
            <a:extLst>
              <a:ext uri="{FF2B5EF4-FFF2-40B4-BE49-F238E27FC236}">
                <a16:creationId xmlns:a16="http://schemas.microsoft.com/office/drawing/2014/main" id="{C24C2330-7490-AB9F-A659-AA8EA37E6DF2}"/>
              </a:ext>
            </a:extLst>
          </p:cNvPr>
          <p:cNvSpPr>
            <a:spLocks noGrp="1"/>
          </p:cNvSpPr>
          <p:nvPr>
            <p:ph type="body" idx="18"/>
          </p:nvPr>
        </p:nvSpPr>
        <p:spPr/>
        <p:txBody>
          <a:bodyPr/>
          <a:lstStyle/>
          <a:p>
            <a:r>
              <a:rPr lang="en-GB" sz="2400"/>
              <a:t>02</a:t>
            </a:r>
          </a:p>
        </p:txBody>
      </p:sp>
      <p:sp>
        <p:nvSpPr>
          <p:cNvPr id="12" name="Text Placeholder 11">
            <a:extLst>
              <a:ext uri="{FF2B5EF4-FFF2-40B4-BE49-F238E27FC236}">
                <a16:creationId xmlns:a16="http://schemas.microsoft.com/office/drawing/2014/main" id="{975488D0-509D-0B5E-323B-BF9D308C1DE2}"/>
              </a:ext>
            </a:extLst>
          </p:cNvPr>
          <p:cNvSpPr>
            <a:spLocks noGrp="1"/>
          </p:cNvSpPr>
          <p:nvPr>
            <p:ph type="body" idx="19"/>
          </p:nvPr>
        </p:nvSpPr>
        <p:spPr/>
        <p:txBody>
          <a:bodyPr/>
          <a:lstStyle/>
          <a:p>
            <a:r>
              <a:rPr lang="en-GB" sz="2400">
                <a:solidFill>
                  <a:schemeClr val="accent2"/>
                </a:solidFill>
              </a:rPr>
              <a:t>03</a:t>
            </a:r>
          </a:p>
        </p:txBody>
      </p:sp>
      <p:sp>
        <p:nvSpPr>
          <p:cNvPr id="13" name="Text Placeholder 12">
            <a:extLst>
              <a:ext uri="{FF2B5EF4-FFF2-40B4-BE49-F238E27FC236}">
                <a16:creationId xmlns:a16="http://schemas.microsoft.com/office/drawing/2014/main" id="{362E3A2A-173D-9A3F-5014-EA19E9BE7C0A}"/>
              </a:ext>
            </a:extLst>
          </p:cNvPr>
          <p:cNvSpPr>
            <a:spLocks noGrp="1"/>
          </p:cNvSpPr>
          <p:nvPr>
            <p:ph type="body" idx="20"/>
          </p:nvPr>
        </p:nvSpPr>
        <p:spPr/>
        <p:txBody>
          <a:bodyPr/>
          <a:lstStyle/>
          <a:p>
            <a:r>
              <a:rPr lang="en-GB" sz="2400"/>
              <a:t>04</a:t>
            </a:r>
          </a:p>
        </p:txBody>
      </p:sp>
      <p:sp>
        <p:nvSpPr>
          <p:cNvPr id="18" name="Text Placeholder 17">
            <a:extLst>
              <a:ext uri="{FF2B5EF4-FFF2-40B4-BE49-F238E27FC236}">
                <a16:creationId xmlns:a16="http://schemas.microsoft.com/office/drawing/2014/main" id="{EE517540-6592-37F9-84F0-B89B767582E2}"/>
              </a:ext>
            </a:extLst>
          </p:cNvPr>
          <p:cNvSpPr>
            <a:spLocks noGrp="1"/>
          </p:cNvSpPr>
          <p:nvPr>
            <p:ph type="body" sz="quarter" idx="25"/>
          </p:nvPr>
        </p:nvSpPr>
        <p:spPr/>
        <p:txBody>
          <a:bodyPr/>
          <a:lstStyle/>
          <a:p>
            <a:r>
              <a:rPr lang="de-DE" sz="1800"/>
              <a:t>3 min</a:t>
            </a:r>
            <a:endParaRPr lang="en-GB" sz="1800"/>
          </a:p>
        </p:txBody>
      </p:sp>
      <p:sp>
        <p:nvSpPr>
          <p:cNvPr id="19" name="Text Placeholder 18">
            <a:extLst>
              <a:ext uri="{FF2B5EF4-FFF2-40B4-BE49-F238E27FC236}">
                <a16:creationId xmlns:a16="http://schemas.microsoft.com/office/drawing/2014/main" id="{85D77BA0-852C-AC7B-6841-19C962699CCC}"/>
              </a:ext>
            </a:extLst>
          </p:cNvPr>
          <p:cNvSpPr>
            <a:spLocks noGrp="1"/>
          </p:cNvSpPr>
          <p:nvPr>
            <p:ph type="body" sz="quarter" idx="26"/>
          </p:nvPr>
        </p:nvSpPr>
        <p:spPr>
          <a:xfrm>
            <a:off x="5239264" y="3166764"/>
            <a:ext cx="7302692" cy="443948"/>
          </a:xfrm>
        </p:spPr>
        <p:txBody>
          <a:bodyPr/>
          <a:lstStyle/>
          <a:p>
            <a:r>
              <a:rPr lang="en-GB" sz="2400"/>
              <a:t>Excel Challenges vs. Automation</a:t>
            </a:r>
          </a:p>
          <a:p>
            <a:endParaRPr lang="en-GB" sz="2400"/>
          </a:p>
        </p:txBody>
      </p:sp>
      <p:sp>
        <p:nvSpPr>
          <p:cNvPr id="20" name="Text Placeholder 19">
            <a:extLst>
              <a:ext uri="{FF2B5EF4-FFF2-40B4-BE49-F238E27FC236}">
                <a16:creationId xmlns:a16="http://schemas.microsoft.com/office/drawing/2014/main" id="{ED11F9D6-9D46-A3DA-CC3B-3B0B0DC27EC9}"/>
              </a:ext>
            </a:extLst>
          </p:cNvPr>
          <p:cNvSpPr>
            <a:spLocks noGrp="1"/>
          </p:cNvSpPr>
          <p:nvPr>
            <p:ph type="body" sz="quarter" idx="27"/>
          </p:nvPr>
        </p:nvSpPr>
        <p:spPr/>
        <p:txBody>
          <a:bodyPr/>
          <a:lstStyle/>
          <a:p>
            <a:r>
              <a:rPr lang="de-DE" sz="1800"/>
              <a:t>5 min</a:t>
            </a:r>
            <a:endParaRPr lang="en-GB" sz="1800"/>
          </a:p>
        </p:txBody>
      </p:sp>
      <p:sp>
        <p:nvSpPr>
          <p:cNvPr id="21" name="Text Placeholder 20">
            <a:extLst>
              <a:ext uri="{FF2B5EF4-FFF2-40B4-BE49-F238E27FC236}">
                <a16:creationId xmlns:a16="http://schemas.microsoft.com/office/drawing/2014/main" id="{DB9FA21C-0BC1-68F6-5C6F-95F761FBE7A6}"/>
              </a:ext>
            </a:extLst>
          </p:cNvPr>
          <p:cNvSpPr>
            <a:spLocks noGrp="1"/>
          </p:cNvSpPr>
          <p:nvPr>
            <p:ph type="body" sz="quarter" idx="28"/>
          </p:nvPr>
        </p:nvSpPr>
        <p:spPr>
          <a:xfrm>
            <a:off x="5239265" y="4318908"/>
            <a:ext cx="4774890" cy="443948"/>
          </a:xfrm>
        </p:spPr>
        <p:txBody>
          <a:bodyPr/>
          <a:lstStyle/>
          <a:p>
            <a:r>
              <a:rPr lang="en-GB" sz="2400" b="1">
                <a:solidFill>
                  <a:schemeClr val="accent2"/>
                </a:solidFill>
              </a:rPr>
              <a:t>Practical examples (DEMO)</a:t>
            </a:r>
          </a:p>
          <a:p>
            <a:endParaRPr lang="en-GB" sz="2400">
              <a:solidFill>
                <a:schemeClr val="accent2"/>
              </a:solidFill>
            </a:endParaRPr>
          </a:p>
        </p:txBody>
      </p:sp>
      <p:sp>
        <p:nvSpPr>
          <p:cNvPr id="22" name="Text Placeholder 21">
            <a:extLst>
              <a:ext uri="{FF2B5EF4-FFF2-40B4-BE49-F238E27FC236}">
                <a16:creationId xmlns:a16="http://schemas.microsoft.com/office/drawing/2014/main" id="{55A89A1D-3037-8D93-F658-95BE60F3575F}"/>
              </a:ext>
            </a:extLst>
          </p:cNvPr>
          <p:cNvSpPr>
            <a:spLocks noGrp="1"/>
          </p:cNvSpPr>
          <p:nvPr>
            <p:ph type="body" sz="quarter" idx="29"/>
          </p:nvPr>
        </p:nvSpPr>
        <p:spPr/>
        <p:txBody>
          <a:bodyPr/>
          <a:lstStyle/>
          <a:p>
            <a:r>
              <a:rPr lang="de-DE" sz="1800">
                <a:solidFill>
                  <a:schemeClr val="accent2"/>
                </a:solidFill>
              </a:rPr>
              <a:t>40 min</a:t>
            </a:r>
            <a:endParaRPr lang="en-GB" sz="1800">
              <a:solidFill>
                <a:schemeClr val="accent2"/>
              </a:solidFill>
            </a:endParaRPr>
          </a:p>
        </p:txBody>
      </p:sp>
      <p:sp>
        <p:nvSpPr>
          <p:cNvPr id="23" name="Text Placeholder 22">
            <a:extLst>
              <a:ext uri="{FF2B5EF4-FFF2-40B4-BE49-F238E27FC236}">
                <a16:creationId xmlns:a16="http://schemas.microsoft.com/office/drawing/2014/main" id="{A6253F84-6C07-B43C-63AD-8E462C19CF92}"/>
              </a:ext>
            </a:extLst>
          </p:cNvPr>
          <p:cNvSpPr>
            <a:spLocks noGrp="1"/>
          </p:cNvSpPr>
          <p:nvPr>
            <p:ph type="body" sz="quarter" idx="30"/>
          </p:nvPr>
        </p:nvSpPr>
        <p:spPr/>
        <p:txBody>
          <a:bodyPr/>
          <a:lstStyle/>
          <a:p>
            <a:r>
              <a:rPr lang="en-GB" sz="2400"/>
              <a:t>Questions &amp; Next Steps</a:t>
            </a:r>
          </a:p>
        </p:txBody>
      </p:sp>
      <p:sp>
        <p:nvSpPr>
          <p:cNvPr id="24" name="Text Placeholder 23">
            <a:extLst>
              <a:ext uri="{FF2B5EF4-FFF2-40B4-BE49-F238E27FC236}">
                <a16:creationId xmlns:a16="http://schemas.microsoft.com/office/drawing/2014/main" id="{5346660D-D2D6-55A8-5DFE-20CCF2D7383F}"/>
              </a:ext>
            </a:extLst>
          </p:cNvPr>
          <p:cNvSpPr>
            <a:spLocks noGrp="1"/>
          </p:cNvSpPr>
          <p:nvPr>
            <p:ph type="body" sz="quarter" idx="31"/>
          </p:nvPr>
        </p:nvSpPr>
        <p:spPr/>
        <p:txBody>
          <a:bodyPr/>
          <a:lstStyle/>
          <a:p>
            <a:r>
              <a:rPr lang="de-DE" sz="1800"/>
              <a:t>10 min</a:t>
            </a:r>
            <a:endParaRPr lang="en-GB" sz="1800"/>
          </a:p>
        </p:txBody>
      </p:sp>
    </p:spTree>
    <p:extLst>
      <p:ext uri="{BB962C8B-B14F-4D97-AF65-F5344CB8AC3E}">
        <p14:creationId xmlns:p14="http://schemas.microsoft.com/office/powerpoint/2010/main" val="2308478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2E0FB48B-F842-9041-A2E5-AD84C035DDFF}"/>
              </a:ext>
            </a:extLst>
          </p:cNvPr>
          <p:cNvSpPr/>
          <p:nvPr/>
        </p:nvSpPr>
        <p:spPr>
          <a:xfrm>
            <a:off x="4282804" y="2458534"/>
            <a:ext cx="7138463" cy="218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pPr marL="0" marR="0" lvl="0" indent="0" algn="l" defTabSz="914400" rtl="0" eaLnBrk="1" fontAlgn="auto" latinLnBrk="0" hangingPunct="1">
              <a:lnSpc>
                <a:spcPct val="100000"/>
              </a:lnSpc>
              <a:spcBef>
                <a:spcPts val="800"/>
              </a:spcBef>
              <a:spcAft>
                <a:spcPts val="0"/>
              </a:spcAft>
              <a:buClrTx/>
              <a:buSzTx/>
              <a:buFontTx/>
              <a:buNone/>
              <a:tabLst/>
              <a:defRPr sz="2400">
                <a:solidFill>
                  <a:srgbClr val="FFFFFF"/>
                </a:solidFill>
                <a:latin typeface="Segoe UI"/>
                <a:ea typeface="Segoe UI"/>
                <a:cs typeface="Segoe UI"/>
                <a:sym typeface="Segoe UI"/>
              </a:defRPr>
            </a:pPr>
            <a:r>
              <a:rPr kumimoji="0" lang="en-US" b="1" i="0" u="none" strike="noStrike" kern="1200" cap="none" spc="0" normalizeH="0" baseline="0" noProof="0">
                <a:ln>
                  <a:noFill/>
                </a:ln>
                <a:solidFill>
                  <a:srgbClr val="FFFFFF"/>
                </a:solidFill>
                <a:effectLst/>
                <a:uLnTx/>
                <a:uFillTx/>
                <a:latin typeface="Arial" panose="020B0604020202020204" pitchFamily="34" charset="0"/>
                <a:ea typeface="Segoe UI"/>
                <a:cs typeface="Arial" panose="020B0604020202020204" pitchFamily="34" charset="0"/>
                <a:sym typeface="Segoe UI"/>
              </a:rPr>
              <a:t>Joshua Burkhow</a:t>
            </a:r>
          </a:p>
          <a:p>
            <a:pPr marL="0" marR="0" lvl="0" indent="0" algn="l" defTabSz="914400" rtl="0" eaLnBrk="1" fontAlgn="auto" latinLnBrk="0" hangingPunct="1">
              <a:lnSpc>
                <a:spcPct val="100000"/>
              </a:lnSpc>
              <a:spcBef>
                <a:spcPts val="800"/>
              </a:spcBef>
              <a:spcAft>
                <a:spcPts val="0"/>
              </a:spcAft>
              <a:buClrTx/>
              <a:buSzTx/>
              <a:buFontTx/>
              <a:buNone/>
              <a:tabLst/>
              <a:defRPr sz="2400">
                <a:solidFill>
                  <a:srgbClr val="FFFFFF"/>
                </a:solidFill>
                <a:latin typeface="Segoe UI"/>
                <a:ea typeface="Segoe UI"/>
                <a:cs typeface="Segoe UI"/>
                <a:sym typeface="Segoe UI"/>
              </a:defRPr>
            </a:pPr>
            <a:r>
              <a:rPr lang="en-US">
                <a:effectLst/>
                <a:latin typeface="Arial" panose="020B0604020202020204" pitchFamily="34" charset="0"/>
                <a:ea typeface="Calibri" panose="020F0502020204030204" pitchFamily="34" charset="0"/>
                <a:cs typeface="Arial" panose="020B0604020202020204" pitchFamily="34" charset="0"/>
              </a:rPr>
              <a:t>Chief Evangelist @ Alteryx | Alteryx Ace Emeritus</a:t>
            </a:r>
            <a:endParaRPr kumimoji="0" lang="en-US" b="0" i="0" u="none" strike="noStrike" kern="1200" cap="none" spc="0" normalizeH="0" baseline="0" noProof="0">
              <a:ln>
                <a:noFill/>
              </a:ln>
              <a:solidFill>
                <a:srgbClr val="FFFFFF"/>
              </a:solidFill>
              <a:effectLst/>
              <a:uLnTx/>
              <a:uFillTx/>
              <a:latin typeface="Arial" panose="020B0604020202020204" pitchFamily="34" charset="0"/>
              <a:ea typeface="Segoe UI"/>
              <a:cs typeface="Arial" panose="020B0604020202020204" pitchFamily="34" charset="0"/>
              <a:sym typeface="Segoe UI"/>
            </a:endParaRPr>
          </a:p>
        </p:txBody>
      </p:sp>
      <p:pic>
        <p:nvPicPr>
          <p:cNvPr id="9" name="GettyImages-1272761862.jpg">
            <a:extLst>
              <a:ext uri="{FF2B5EF4-FFF2-40B4-BE49-F238E27FC236}">
                <a16:creationId xmlns:a16="http://schemas.microsoft.com/office/drawing/2014/main" id="{D393FC06-CBFD-DCF5-1A07-C8246F1B68E7}"/>
              </a:ext>
            </a:extLst>
          </p:cNvPr>
          <p:cNvPicPr>
            <a:picLocks noChangeAspect="1"/>
          </p:cNvPicPr>
          <p:nvPr/>
        </p:nvPicPr>
        <p:blipFill>
          <a:blip r:embed="rId3"/>
          <a:srcRect t="2" b="2"/>
          <a:stretch/>
        </p:blipFill>
        <p:spPr>
          <a:xfrm>
            <a:off x="1067178" y="1422557"/>
            <a:ext cx="2951666" cy="29515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7" y="0"/>
                  <a:pt x="5269" y="1053"/>
                  <a:pt x="3162" y="3162"/>
                </a:cubicBezTo>
                <a:cubicBezTo>
                  <a:pt x="1053" y="5270"/>
                  <a:pt x="0" y="8035"/>
                  <a:pt x="0" y="10800"/>
                </a:cubicBezTo>
                <a:cubicBezTo>
                  <a:pt x="0" y="13565"/>
                  <a:pt x="1053" y="16330"/>
                  <a:pt x="3162" y="18438"/>
                </a:cubicBezTo>
                <a:cubicBezTo>
                  <a:pt x="5270" y="20547"/>
                  <a:pt x="8035" y="21600"/>
                  <a:pt x="10800" y="21600"/>
                </a:cubicBezTo>
                <a:cubicBezTo>
                  <a:pt x="13565" y="21600"/>
                  <a:pt x="16330" y="20547"/>
                  <a:pt x="18438" y="18438"/>
                </a:cubicBezTo>
                <a:cubicBezTo>
                  <a:pt x="20547" y="16330"/>
                  <a:pt x="21600" y="13565"/>
                  <a:pt x="21600" y="10800"/>
                </a:cubicBezTo>
                <a:cubicBezTo>
                  <a:pt x="21600" y="8035"/>
                  <a:pt x="20547" y="5270"/>
                  <a:pt x="18438" y="3162"/>
                </a:cubicBezTo>
                <a:cubicBezTo>
                  <a:pt x="16331" y="1053"/>
                  <a:pt x="13563" y="0"/>
                  <a:pt x="10800" y="0"/>
                </a:cubicBezTo>
                <a:close/>
              </a:path>
            </a:pathLst>
          </a:custGeom>
          <a:ln w="3175" cap="flat">
            <a:solidFill>
              <a:srgbClr val="5B6670"/>
            </a:solidFill>
            <a:miter lim="400000"/>
          </a:ln>
          <a:effectLst/>
        </p:spPr>
      </p:pic>
      <p:pic>
        <p:nvPicPr>
          <p:cNvPr id="4" name="Picture 3" descr="A qr code with a few black squares&#10;&#10;Description automatically generated">
            <a:hlinkClick r:id="rId4"/>
            <a:extLst>
              <a:ext uri="{FF2B5EF4-FFF2-40B4-BE49-F238E27FC236}">
                <a16:creationId xmlns:a16="http://schemas.microsoft.com/office/drawing/2014/main" id="{930B97E1-267A-8AB2-9E1E-310CD57A41B0}"/>
              </a:ext>
            </a:extLst>
          </p:cNvPr>
          <p:cNvPicPr>
            <a:picLocks noChangeAspect="1"/>
          </p:cNvPicPr>
          <p:nvPr/>
        </p:nvPicPr>
        <p:blipFill>
          <a:blip r:embed="rId5"/>
          <a:stretch>
            <a:fillRect/>
          </a:stretch>
        </p:blipFill>
        <p:spPr>
          <a:xfrm>
            <a:off x="803218" y="3434400"/>
            <a:ext cx="1360800" cy="1360800"/>
          </a:xfrm>
          <a:prstGeom prst="rect">
            <a:avLst/>
          </a:prstGeom>
        </p:spPr>
      </p:pic>
      <p:pic>
        <p:nvPicPr>
          <p:cNvPr id="1026" name="Picture 2" descr="Image preview">
            <a:extLst>
              <a:ext uri="{FF2B5EF4-FFF2-40B4-BE49-F238E27FC236}">
                <a16:creationId xmlns:a16="http://schemas.microsoft.com/office/drawing/2014/main" id="{A97DB792-C4E5-A977-C781-57DA697F4F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434" t="659" r="21114" b="493"/>
          <a:stretch/>
        </p:blipFill>
        <p:spPr bwMode="auto">
          <a:xfrm>
            <a:off x="4369980" y="3774558"/>
            <a:ext cx="390214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457ED7C7-DB18-CC43-BBD2-341D6FD8C9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95" t="3531" r="-994" b="21729"/>
          <a:stretch/>
        </p:blipFill>
        <p:spPr bwMode="auto">
          <a:xfrm>
            <a:off x="8412470" y="3774558"/>
            <a:ext cx="2209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134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8">
            <a:extLst>
              <a:ext uri="{FF2B5EF4-FFF2-40B4-BE49-F238E27FC236}">
                <a16:creationId xmlns:a16="http://schemas.microsoft.com/office/drawing/2014/main" id="{28F1F587-53FF-5885-7EEE-C405B3875595}"/>
              </a:ext>
            </a:extLst>
          </p:cNvPr>
          <p:cNvSpPr/>
          <p:nvPr/>
        </p:nvSpPr>
        <p:spPr>
          <a:xfrm>
            <a:off x="4253306" y="2393389"/>
            <a:ext cx="8973596" cy="1618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fontScale="92500"/>
          </a:bodyPr>
          <a:lstStyle/>
          <a:p>
            <a:pPr marL="0" marR="0" lvl="0" indent="0" algn="l" defTabSz="914400" rtl="0" eaLnBrk="1" fontAlgn="auto" latinLnBrk="0" hangingPunct="1">
              <a:lnSpc>
                <a:spcPct val="100000"/>
              </a:lnSpc>
              <a:spcBef>
                <a:spcPts val="800"/>
              </a:spcBef>
              <a:spcAft>
                <a:spcPts val="0"/>
              </a:spcAft>
              <a:buClrTx/>
              <a:buSzTx/>
              <a:buFontTx/>
              <a:buNone/>
              <a:tabLst/>
              <a:defRPr sz="2400">
                <a:solidFill>
                  <a:srgbClr val="FFFFFF"/>
                </a:solidFill>
                <a:latin typeface="Segoe UI"/>
                <a:ea typeface="Segoe UI"/>
                <a:cs typeface="Segoe UI"/>
                <a:sym typeface="Segoe UI"/>
              </a:defRPr>
            </a:pPr>
            <a:r>
              <a:rPr kumimoji="0" lang="de-DE" sz="2800" b="1" i="0" u="none" strike="noStrike" kern="1200" cap="none" spc="0" normalizeH="0" baseline="0" noProof="0">
                <a:ln>
                  <a:noFill/>
                </a:ln>
                <a:solidFill>
                  <a:srgbClr val="FFFFFF"/>
                </a:solidFill>
                <a:effectLst/>
                <a:uLnTx/>
                <a:uFillTx/>
                <a:latin typeface="+mj-lt"/>
                <a:ea typeface="Segoe UI"/>
                <a:cs typeface="Segoe UI Light" panose="020B0502040204020203" pitchFamily="34" charset="0"/>
                <a:sym typeface="Segoe UI"/>
              </a:rPr>
              <a:t>Alexander </a:t>
            </a:r>
            <a:r>
              <a:rPr kumimoji="0" lang="de-DE" sz="2800" b="1" i="0" u="none" strike="noStrike" kern="1200" cap="none" spc="0" normalizeH="0" baseline="0" noProof="0" err="1">
                <a:ln>
                  <a:noFill/>
                </a:ln>
                <a:solidFill>
                  <a:srgbClr val="FFFFFF"/>
                </a:solidFill>
                <a:effectLst/>
                <a:uLnTx/>
                <a:uFillTx/>
                <a:latin typeface="+mj-lt"/>
                <a:ea typeface="Segoe UI"/>
                <a:cs typeface="Segoe UI Light" panose="020B0502040204020203" pitchFamily="34" charset="0"/>
                <a:sym typeface="Segoe UI"/>
              </a:rPr>
              <a:t>Gross</a:t>
            </a:r>
            <a:endParaRPr kumimoji="0" lang="de-DE" sz="2800" b="1" i="0" u="none" strike="noStrike" kern="1200" cap="none" spc="0" normalizeH="0" baseline="0" noProof="0">
              <a:ln>
                <a:noFill/>
              </a:ln>
              <a:solidFill>
                <a:srgbClr val="FFFFFF"/>
              </a:solidFill>
              <a:effectLst/>
              <a:uLnTx/>
              <a:uFillTx/>
              <a:latin typeface="+mj-lt"/>
              <a:ea typeface="Segoe UI"/>
              <a:cs typeface="Segoe UI Light" panose="020B0502040204020203" pitchFamily="34" charset="0"/>
              <a:sym typeface="Segoe UI"/>
            </a:endParaRPr>
          </a:p>
          <a:p>
            <a:pPr marL="0" marR="0" lvl="0" indent="0" algn="l" defTabSz="914400" rtl="0" eaLnBrk="1" fontAlgn="auto" latinLnBrk="0" hangingPunct="1">
              <a:lnSpc>
                <a:spcPct val="100000"/>
              </a:lnSpc>
              <a:spcBef>
                <a:spcPts val="800"/>
              </a:spcBef>
              <a:spcAft>
                <a:spcPts val="0"/>
              </a:spcAft>
              <a:buClrTx/>
              <a:buSzTx/>
              <a:buFontTx/>
              <a:buNone/>
              <a:tabLst/>
              <a:defRPr sz="2400">
                <a:solidFill>
                  <a:srgbClr val="FFFFFF"/>
                </a:solidFill>
                <a:latin typeface="Segoe UI"/>
                <a:ea typeface="Segoe UI"/>
                <a:cs typeface="Segoe UI"/>
                <a:sym typeface="Segoe UI"/>
              </a:defRPr>
            </a:pPr>
            <a:r>
              <a:rPr lang="en-US" sz="2400">
                <a:effectLst/>
                <a:latin typeface="Arial" panose="020B0604020202020204" pitchFamily="34" charset="0"/>
                <a:ea typeface="Calibri" panose="020F0502020204030204" pitchFamily="34" charset="0"/>
                <a:cs typeface="Arial" panose="020B0604020202020204" pitchFamily="34" charset="0"/>
              </a:rPr>
              <a:t>Alteryx ACE</a:t>
            </a:r>
            <a:r>
              <a:rPr lang="en-US">
                <a:effectLst/>
                <a:latin typeface="Arial" panose="020B0604020202020204" pitchFamily="34" charset="0"/>
                <a:ea typeface="Calibri" panose="020F0502020204030204" pitchFamily="34" charset="0"/>
                <a:cs typeface="Arial" panose="020B0604020202020204" pitchFamily="34" charset="0"/>
              </a:rPr>
              <a:t> |</a:t>
            </a:r>
            <a:r>
              <a:rPr lang="en-US" sz="2400">
                <a:effectLst/>
                <a:latin typeface="Arial" panose="020B0604020202020204" pitchFamily="34" charset="0"/>
                <a:ea typeface="Calibri" panose="020F0502020204030204" pitchFamily="34" charset="0"/>
                <a:cs typeface="Arial" panose="020B0604020202020204" pitchFamily="34" charset="0"/>
              </a:rPr>
              <a:t> User Group Leader </a:t>
            </a:r>
            <a:br>
              <a:rPr lang="en-US" sz="2400">
                <a:effectLst/>
                <a:latin typeface="Arial" panose="020B0604020202020204" pitchFamily="34" charset="0"/>
                <a:ea typeface="Calibri" panose="020F0502020204030204" pitchFamily="34" charset="0"/>
                <a:cs typeface="Arial" panose="020B0604020202020204" pitchFamily="34" charset="0"/>
              </a:rPr>
            </a:br>
            <a:r>
              <a:rPr lang="en-US" sz="2400">
                <a:effectLst/>
                <a:latin typeface="Arial" panose="020B0604020202020204" pitchFamily="34" charset="0"/>
                <a:ea typeface="Calibri" panose="020F0502020204030204" pitchFamily="34" charset="0"/>
                <a:cs typeface="Arial" panose="020B0604020202020204" pitchFamily="34" charset="0"/>
              </a:rPr>
              <a:t>Sr. Process Analyst for Analytic Process Automation, Siemens Energy</a:t>
            </a:r>
            <a:endParaRPr kumimoji="0" sz="2800" b="0" i="0" u="none" strike="noStrike" kern="1200" cap="none" spc="0" normalizeH="0" baseline="0" noProof="0">
              <a:ln>
                <a:noFill/>
              </a:ln>
              <a:solidFill>
                <a:srgbClr val="FFFF00"/>
              </a:solidFill>
              <a:effectLst/>
              <a:uLnTx/>
              <a:uFillTx/>
              <a:latin typeface="Arial" panose="020B0604020202020204" pitchFamily="34" charset="0"/>
              <a:ea typeface="Segoe UI"/>
              <a:cs typeface="Arial" panose="020B0604020202020204" pitchFamily="34" charset="0"/>
              <a:sym typeface="Segoe UI"/>
            </a:endParaRPr>
          </a:p>
        </p:txBody>
      </p:sp>
      <p:pic>
        <p:nvPicPr>
          <p:cNvPr id="32" name="GettyImages-1272761862.jpg">
            <a:extLst>
              <a:ext uri="{FF2B5EF4-FFF2-40B4-BE49-F238E27FC236}">
                <a16:creationId xmlns:a16="http://schemas.microsoft.com/office/drawing/2014/main" id="{86FBEB5F-DDC7-A199-3D95-C73F870E38A2}"/>
              </a:ext>
            </a:extLst>
          </p:cNvPr>
          <p:cNvPicPr>
            <a:picLocks noChangeAspect="1"/>
          </p:cNvPicPr>
          <p:nvPr/>
        </p:nvPicPr>
        <p:blipFill>
          <a:blip r:embed="rId3"/>
          <a:srcRect t="2" b="2"/>
          <a:stretch/>
        </p:blipFill>
        <p:spPr>
          <a:xfrm>
            <a:off x="1067178" y="1422557"/>
            <a:ext cx="2951666" cy="29515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7" y="0"/>
                  <a:pt x="5269" y="1053"/>
                  <a:pt x="3162" y="3162"/>
                </a:cubicBezTo>
                <a:cubicBezTo>
                  <a:pt x="1053" y="5270"/>
                  <a:pt x="0" y="8035"/>
                  <a:pt x="0" y="10800"/>
                </a:cubicBezTo>
                <a:cubicBezTo>
                  <a:pt x="0" y="13565"/>
                  <a:pt x="1053" y="16330"/>
                  <a:pt x="3162" y="18438"/>
                </a:cubicBezTo>
                <a:cubicBezTo>
                  <a:pt x="5270" y="20547"/>
                  <a:pt x="8035" y="21600"/>
                  <a:pt x="10800" y="21600"/>
                </a:cubicBezTo>
                <a:cubicBezTo>
                  <a:pt x="13565" y="21600"/>
                  <a:pt x="16330" y="20547"/>
                  <a:pt x="18438" y="18438"/>
                </a:cubicBezTo>
                <a:cubicBezTo>
                  <a:pt x="20547" y="16330"/>
                  <a:pt x="21600" y="13565"/>
                  <a:pt x="21600" y="10800"/>
                </a:cubicBezTo>
                <a:cubicBezTo>
                  <a:pt x="21600" y="8035"/>
                  <a:pt x="20547" y="5270"/>
                  <a:pt x="18438" y="3162"/>
                </a:cubicBezTo>
                <a:cubicBezTo>
                  <a:pt x="16331" y="1053"/>
                  <a:pt x="13563" y="0"/>
                  <a:pt x="10800" y="0"/>
                </a:cubicBezTo>
                <a:close/>
              </a:path>
            </a:pathLst>
          </a:custGeom>
          <a:ln w="3175" cap="flat">
            <a:solidFill>
              <a:srgbClr val="5B6670"/>
            </a:solidFill>
            <a:miter lim="400000"/>
          </a:ln>
          <a:effectLst/>
        </p:spPr>
      </p:pic>
      <p:pic>
        <p:nvPicPr>
          <p:cNvPr id="3" name="Picture 2" descr="A qr code on a white background&#10;&#10;Description automatically generated">
            <a:hlinkClick r:id="rId4"/>
            <a:extLst>
              <a:ext uri="{FF2B5EF4-FFF2-40B4-BE49-F238E27FC236}">
                <a16:creationId xmlns:a16="http://schemas.microsoft.com/office/drawing/2014/main" id="{74772B72-D859-3AA0-5E4E-2E67A0F96728}"/>
              </a:ext>
            </a:extLst>
          </p:cNvPr>
          <p:cNvPicPr>
            <a:picLocks noChangeAspect="1"/>
          </p:cNvPicPr>
          <p:nvPr/>
        </p:nvPicPr>
        <p:blipFill>
          <a:blip r:embed="rId5"/>
          <a:stretch>
            <a:fillRect/>
          </a:stretch>
        </p:blipFill>
        <p:spPr>
          <a:xfrm>
            <a:off x="725081" y="3771436"/>
            <a:ext cx="1360800" cy="1360800"/>
          </a:xfrm>
          <a:prstGeom prst="rect">
            <a:avLst/>
          </a:prstGeom>
        </p:spPr>
      </p:pic>
      <p:pic>
        <p:nvPicPr>
          <p:cNvPr id="4" name="Picture 3">
            <a:extLst>
              <a:ext uri="{FF2B5EF4-FFF2-40B4-BE49-F238E27FC236}">
                <a16:creationId xmlns:a16="http://schemas.microsoft.com/office/drawing/2014/main" id="{C292BEB6-29AA-C532-FA83-F759CCAB0847}"/>
              </a:ext>
            </a:extLst>
          </p:cNvPr>
          <p:cNvPicPr>
            <a:picLocks noChangeAspect="1"/>
          </p:cNvPicPr>
          <p:nvPr/>
        </p:nvPicPr>
        <p:blipFill>
          <a:blip r:embed="rId6"/>
          <a:stretch>
            <a:fillRect/>
          </a:stretch>
        </p:blipFill>
        <p:spPr>
          <a:xfrm>
            <a:off x="4253306" y="3856497"/>
            <a:ext cx="6207289" cy="3911577"/>
          </a:xfrm>
          <a:prstGeom prst="rect">
            <a:avLst/>
          </a:prstGeom>
        </p:spPr>
      </p:pic>
    </p:spTree>
    <p:extLst>
      <p:ext uri="{BB962C8B-B14F-4D97-AF65-F5344CB8AC3E}">
        <p14:creationId xmlns:p14="http://schemas.microsoft.com/office/powerpoint/2010/main" val="2070025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E7274-1870-76C4-C4B0-2356C0D42555}"/>
              </a:ext>
            </a:extLst>
          </p:cNvPr>
          <p:cNvSpPr>
            <a:spLocks noGrp="1"/>
          </p:cNvSpPr>
          <p:nvPr>
            <p:ph type="title"/>
          </p:nvPr>
        </p:nvSpPr>
        <p:spPr>
          <a:xfrm>
            <a:off x="764482" y="518505"/>
            <a:ext cx="12951518" cy="793092"/>
          </a:xfrm>
        </p:spPr>
        <p:txBody>
          <a:bodyPr/>
          <a:lstStyle/>
          <a:p>
            <a:pPr algn="ctr"/>
            <a:r>
              <a:rPr lang="en-US" sz="4000"/>
              <a:t>Everyone needs data and analytics... </a:t>
            </a:r>
            <a:br>
              <a:rPr lang="en-US" sz="4000"/>
            </a:br>
            <a:r>
              <a:rPr lang="en-US" sz="2800" b="0"/>
              <a:t>but who has the access, tools, and knowledge to handle the data?</a:t>
            </a:r>
          </a:p>
        </p:txBody>
      </p:sp>
      <p:sp>
        <p:nvSpPr>
          <p:cNvPr id="5" name="Oval 4">
            <a:extLst>
              <a:ext uri="{FF2B5EF4-FFF2-40B4-BE49-F238E27FC236}">
                <a16:creationId xmlns:a16="http://schemas.microsoft.com/office/drawing/2014/main" id="{B6AA8B75-0D7B-AF1C-7105-0272B65C11B0}"/>
              </a:ext>
            </a:extLst>
          </p:cNvPr>
          <p:cNvSpPr/>
          <p:nvPr/>
        </p:nvSpPr>
        <p:spPr>
          <a:xfrm>
            <a:off x="2772939" y="3461253"/>
            <a:ext cx="2742716" cy="2742716"/>
          </a:xfrm>
          <a:prstGeom prst="ellipse">
            <a:avLst/>
          </a:prstGeom>
          <a:solidFill>
            <a:schemeClr val="tx1"/>
          </a:solidFill>
          <a:ln w="1111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568">
              <a:defRPr/>
            </a:pPr>
            <a:endParaRPr lang="en-US" sz="2160">
              <a:solidFill>
                <a:srgbClr val="00BD88"/>
              </a:solidFill>
              <a:latin typeface="Arial Regular" panose="020B0604020202020204"/>
            </a:endParaRPr>
          </a:p>
        </p:txBody>
      </p:sp>
      <p:grpSp>
        <p:nvGrpSpPr>
          <p:cNvPr id="52" name="Group 51">
            <a:extLst>
              <a:ext uri="{FF2B5EF4-FFF2-40B4-BE49-F238E27FC236}">
                <a16:creationId xmlns:a16="http://schemas.microsoft.com/office/drawing/2014/main" id="{6041D59F-0326-BB06-6112-BBD0D83B615D}"/>
              </a:ext>
            </a:extLst>
          </p:cNvPr>
          <p:cNvGrpSpPr/>
          <p:nvPr/>
        </p:nvGrpSpPr>
        <p:grpSpPr>
          <a:xfrm>
            <a:off x="1107994" y="1793098"/>
            <a:ext cx="6078336" cy="2951941"/>
            <a:chOff x="9084087" y="1526727"/>
            <a:chExt cx="5065280" cy="2459951"/>
          </a:xfrm>
          <a:noFill/>
        </p:grpSpPr>
        <p:sp>
          <p:nvSpPr>
            <p:cNvPr id="7" name="Oval 6">
              <a:extLst>
                <a:ext uri="{FF2B5EF4-FFF2-40B4-BE49-F238E27FC236}">
                  <a16:creationId xmlns:a16="http://schemas.microsoft.com/office/drawing/2014/main" id="{8D313FD3-03E1-4FAC-70D5-0BF44892BAFF}"/>
                </a:ext>
              </a:extLst>
            </p:cNvPr>
            <p:cNvSpPr/>
            <p:nvPr/>
          </p:nvSpPr>
          <p:spPr>
            <a:xfrm>
              <a:off x="11061419" y="1526727"/>
              <a:ext cx="1094722" cy="1094722"/>
            </a:xfrm>
            <a:prstGeom prst="ellipse">
              <a:avLst/>
            </a:prstGeom>
            <a:gr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568">
                <a:defRPr/>
              </a:pPr>
              <a:endParaRPr lang="en-US" sz="2160">
                <a:solidFill>
                  <a:srgbClr val="FFFFFF"/>
                </a:solidFill>
                <a:latin typeface="Arial Regular" panose="020B0604020202020204"/>
              </a:endParaRPr>
            </a:p>
          </p:txBody>
        </p:sp>
        <p:sp>
          <p:nvSpPr>
            <p:cNvPr id="9" name="Oval 8">
              <a:extLst>
                <a:ext uri="{FF2B5EF4-FFF2-40B4-BE49-F238E27FC236}">
                  <a16:creationId xmlns:a16="http://schemas.microsoft.com/office/drawing/2014/main" id="{CFA63F60-1AEB-F80E-38E5-B1B4A83E609F}"/>
                </a:ext>
              </a:extLst>
            </p:cNvPr>
            <p:cNvSpPr/>
            <p:nvPr/>
          </p:nvSpPr>
          <p:spPr>
            <a:xfrm>
              <a:off x="12283276" y="1896224"/>
              <a:ext cx="1094722" cy="1094722"/>
            </a:xfrm>
            <a:prstGeom prst="ellipse">
              <a:avLst/>
            </a:prstGeom>
            <a:gr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568">
                <a:defRPr/>
              </a:pPr>
              <a:endParaRPr lang="en-US" sz="2160">
                <a:solidFill>
                  <a:srgbClr val="FFFFFF"/>
                </a:solidFill>
                <a:latin typeface="Arial Regular" panose="020B0604020202020204"/>
              </a:endParaRPr>
            </a:p>
          </p:txBody>
        </p:sp>
        <p:sp>
          <p:nvSpPr>
            <p:cNvPr id="12" name="Oval 11">
              <a:extLst>
                <a:ext uri="{FF2B5EF4-FFF2-40B4-BE49-F238E27FC236}">
                  <a16:creationId xmlns:a16="http://schemas.microsoft.com/office/drawing/2014/main" id="{38ACE27D-A68C-15AF-8032-7B5E0A9BE702}"/>
                </a:ext>
              </a:extLst>
            </p:cNvPr>
            <p:cNvSpPr/>
            <p:nvPr/>
          </p:nvSpPr>
          <p:spPr>
            <a:xfrm>
              <a:off x="9856262" y="1896224"/>
              <a:ext cx="1094722" cy="1094722"/>
            </a:xfrm>
            <a:prstGeom prst="ellipse">
              <a:avLst/>
            </a:prstGeom>
            <a:gr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568">
                <a:defRPr/>
              </a:pPr>
              <a:endParaRPr lang="en-US" sz="2160">
                <a:solidFill>
                  <a:srgbClr val="FFFFFF"/>
                </a:solidFill>
                <a:latin typeface="Arial Regular" panose="020B0604020202020204"/>
              </a:endParaRPr>
            </a:p>
          </p:txBody>
        </p:sp>
        <p:sp>
          <p:nvSpPr>
            <p:cNvPr id="13" name="Oval 12">
              <a:extLst>
                <a:ext uri="{FF2B5EF4-FFF2-40B4-BE49-F238E27FC236}">
                  <a16:creationId xmlns:a16="http://schemas.microsoft.com/office/drawing/2014/main" id="{6DCC4D7B-EABB-49B8-7686-E78A9AB2BCE4}"/>
                </a:ext>
              </a:extLst>
            </p:cNvPr>
            <p:cNvSpPr/>
            <p:nvPr/>
          </p:nvSpPr>
          <p:spPr>
            <a:xfrm>
              <a:off x="9084087" y="2891956"/>
              <a:ext cx="1094722" cy="1094722"/>
            </a:xfrm>
            <a:prstGeom prst="ellipse">
              <a:avLst/>
            </a:prstGeom>
            <a:gr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568">
                <a:defRPr/>
              </a:pPr>
              <a:endParaRPr lang="en-US" sz="2160">
                <a:solidFill>
                  <a:srgbClr val="FFFFFF"/>
                </a:solidFill>
                <a:latin typeface="Arial Regular" panose="020B0604020202020204"/>
              </a:endParaRPr>
            </a:p>
          </p:txBody>
        </p:sp>
        <p:sp>
          <p:nvSpPr>
            <p:cNvPr id="23" name="Oval 22">
              <a:extLst>
                <a:ext uri="{FF2B5EF4-FFF2-40B4-BE49-F238E27FC236}">
                  <a16:creationId xmlns:a16="http://schemas.microsoft.com/office/drawing/2014/main" id="{E6360C8B-A4DB-E25F-9CC0-AC85BB972E61}"/>
                </a:ext>
              </a:extLst>
            </p:cNvPr>
            <p:cNvSpPr/>
            <p:nvPr/>
          </p:nvSpPr>
          <p:spPr>
            <a:xfrm>
              <a:off x="13054645" y="2891956"/>
              <a:ext cx="1094722" cy="1094722"/>
            </a:xfrm>
            <a:prstGeom prst="ellipse">
              <a:avLst/>
            </a:prstGeom>
            <a:gr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568">
                <a:defRPr/>
              </a:pPr>
              <a:endParaRPr lang="en-US" sz="2160">
                <a:solidFill>
                  <a:srgbClr val="FFFFFF"/>
                </a:solidFill>
                <a:latin typeface="Arial Regular" panose="020B0604020202020204"/>
              </a:endParaRPr>
            </a:p>
          </p:txBody>
        </p:sp>
      </p:grpSp>
      <p:grpSp>
        <p:nvGrpSpPr>
          <p:cNvPr id="51" name="Group 50">
            <a:extLst>
              <a:ext uri="{FF2B5EF4-FFF2-40B4-BE49-F238E27FC236}">
                <a16:creationId xmlns:a16="http://schemas.microsoft.com/office/drawing/2014/main" id="{13DF2FAB-CCF5-5BC8-AA26-D01DB90412FE}"/>
              </a:ext>
            </a:extLst>
          </p:cNvPr>
          <p:cNvGrpSpPr/>
          <p:nvPr/>
        </p:nvGrpSpPr>
        <p:grpSpPr>
          <a:xfrm flipV="1">
            <a:off x="1107994" y="4916054"/>
            <a:ext cx="6078336" cy="2951941"/>
            <a:chOff x="9084087" y="4928833"/>
            <a:chExt cx="5065280" cy="2459951"/>
          </a:xfrm>
          <a:noFill/>
        </p:grpSpPr>
        <p:sp>
          <p:nvSpPr>
            <p:cNvPr id="39" name="Oval 38">
              <a:extLst>
                <a:ext uri="{FF2B5EF4-FFF2-40B4-BE49-F238E27FC236}">
                  <a16:creationId xmlns:a16="http://schemas.microsoft.com/office/drawing/2014/main" id="{0A04F95F-66A1-2EAB-268C-3F3BB8FE054C}"/>
                </a:ext>
              </a:extLst>
            </p:cNvPr>
            <p:cNvSpPr/>
            <p:nvPr/>
          </p:nvSpPr>
          <p:spPr>
            <a:xfrm>
              <a:off x="11061419" y="4928833"/>
              <a:ext cx="1094722" cy="1094722"/>
            </a:xfrm>
            <a:prstGeom prst="ellipse">
              <a:avLst/>
            </a:prstGeom>
            <a:gr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568">
                <a:defRPr/>
              </a:pPr>
              <a:endParaRPr lang="en-US" sz="2160">
                <a:solidFill>
                  <a:srgbClr val="FFFFFF"/>
                </a:solidFill>
                <a:latin typeface="Arial Regular" panose="020B0604020202020204"/>
              </a:endParaRPr>
            </a:p>
          </p:txBody>
        </p:sp>
        <p:sp>
          <p:nvSpPr>
            <p:cNvPr id="41" name="Oval 40">
              <a:extLst>
                <a:ext uri="{FF2B5EF4-FFF2-40B4-BE49-F238E27FC236}">
                  <a16:creationId xmlns:a16="http://schemas.microsoft.com/office/drawing/2014/main" id="{2AD2E01D-D837-7A72-362F-31666E96F454}"/>
                </a:ext>
              </a:extLst>
            </p:cNvPr>
            <p:cNvSpPr/>
            <p:nvPr/>
          </p:nvSpPr>
          <p:spPr>
            <a:xfrm>
              <a:off x="12283276" y="5298330"/>
              <a:ext cx="1094722" cy="1094722"/>
            </a:xfrm>
            <a:prstGeom prst="ellipse">
              <a:avLst/>
            </a:prstGeom>
            <a:gr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568">
                <a:defRPr/>
              </a:pPr>
              <a:endParaRPr lang="en-US" sz="2160">
                <a:solidFill>
                  <a:srgbClr val="FFFFFF"/>
                </a:solidFill>
                <a:latin typeface="Arial Regular" panose="020B0604020202020204"/>
              </a:endParaRPr>
            </a:p>
          </p:txBody>
        </p:sp>
        <p:sp>
          <p:nvSpPr>
            <p:cNvPr id="45" name="Oval 44">
              <a:extLst>
                <a:ext uri="{FF2B5EF4-FFF2-40B4-BE49-F238E27FC236}">
                  <a16:creationId xmlns:a16="http://schemas.microsoft.com/office/drawing/2014/main" id="{4CBDFD69-C2B6-A6FB-E03D-D7DFB4F659AF}"/>
                </a:ext>
              </a:extLst>
            </p:cNvPr>
            <p:cNvSpPr/>
            <p:nvPr/>
          </p:nvSpPr>
          <p:spPr>
            <a:xfrm>
              <a:off x="9856262" y="5298330"/>
              <a:ext cx="1094722" cy="1094722"/>
            </a:xfrm>
            <a:prstGeom prst="ellipse">
              <a:avLst/>
            </a:prstGeom>
            <a:gr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568">
                <a:defRPr/>
              </a:pPr>
              <a:endParaRPr lang="en-US" sz="2160">
                <a:solidFill>
                  <a:srgbClr val="FFFFFF"/>
                </a:solidFill>
                <a:latin typeface="Arial Regular" panose="020B0604020202020204"/>
              </a:endParaRPr>
            </a:p>
          </p:txBody>
        </p:sp>
        <p:sp>
          <p:nvSpPr>
            <p:cNvPr id="47" name="Oval 46">
              <a:extLst>
                <a:ext uri="{FF2B5EF4-FFF2-40B4-BE49-F238E27FC236}">
                  <a16:creationId xmlns:a16="http://schemas.microsoft.com/office/drawing/2014/main" id="{067016FF-D094-3B7A-7AAD-4719BE72EAB7}"/>
                </a:ext>
              </a:extLst>
            </p:cNvPr>
            <p:cNvSpPr/>
            <p:nvPr/>
          </p:nvSpPr>
          <p:spPr>
            <a:xfrm>
              <a:off x="9084087" y="6294062"/>
              <a:ext cx="1094722" cy="1094722"/>
            </a:xfrm>
            <a:prstGeom prst="ellipse">
              <a:avLst/>
            </a:prstGeom>
            <a:gr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568">
                <a:defRPr/>
              </a:pPr>
              <a:endParaRPr lang="en-US" sz="2160">
                <a:solidFill>
                  <a:srgbClr val="FFFFFF"/>
                </a:solidFill>
                <a:latin typeface="Arial Regular" panose="020B0604020202020204"/>
              </a:endParaRPr>
            </a:p>
          </p:txBody>
        </p:sp>
        <p:sp>
          <p:nvSpPr>
            <p:cNvPr id="50" name="Oval 49">
              <a:extLst>
                <a:ext uri="{FF2B5EF4-FFF2-40B4-BE49-F238E27FC236}">
                  <a16:creationId xmlns:a16="http://schemas.microsoft.com/office/drawing/2014/main" id="{609970FF-5FBE-C068-9FC7-D2AC14F7C9C3}"/>
                </a:ext>
              </a:extLst>
            </p:cNvPr>
            <p:cNvSpPr/>
            <p:nvPr/>
          </p:nvSpPr>
          <p:spPr>
            <a:xfrm>
              <a:off x="13054645" y="6294062"/>
              <a:ext cx="1094722" cy="1094722"/>
            </a:xfrm>
            <a:prstGeom prst="ellipse">
              <a:avLst/>
            </a:prstGeom>
            <a:gr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568">
                <a:defRPr/>
              </a:pPr>
              <a:endParaRPr lang="en-US" sz="2160">
                <a:solidFill>
                  <a:srgbClr val="FFFFFF"/>
                </a:solidFill>
                <a:latin typeface="Arial Regular" panose="020B0604020202020204"/>
              </a:endParaRPr>
            </a:p>
          </p:txBody>
        </p:sp>
      </p:grpSp>
      <p:sp>
        <p:nvSpPr>
          <p:cNvPr id="31" name="TextBox 30">
            <a:extLst>
              <a:ext uri="{FF2B5EF4-FFF2-40B4-BE49-F238E27FC236}">
                <a16:creationId xmlns:a16="http://schemas.microsoft.com/office/drawing/2014/main" id="{9AFAE4E8-017E-6D44-CF01-3FBC361FE11B}"/>
              </a:ext>
            </a:extLst>
          </p:cNvPr>
          <p:cNvSpPr txBox="1"/>
          <p:nvPr/>
        </p:nvSpPr>
        <p:spPr>
          <a:xfrm>
            <a:off x="4926981" y="2980631"/>
            <a:ext cx="1390200" cy="313932"/>
          </a:xfrm>
          <a:prstGeom prst="rect">
            <a:avLst/>
          </a:prstGeom>
          <a:noFill/>
        </p:spPr>
        <p:txBody>
          <a:bodyPr wrap="square" rtlCol="0">
            <a:spAutoFit/>
          </a:bodyPr>
          <a:lstStyle/>
          <a:p>
            <a:pPr algn="ctr" defTabSz="548568">
              <a:defRPr/>
            </a:pPr>
            <a:r>
              <a:rPr lang="en-US" sz="1440">
                <a:solidFill>
                  <a:srgbClr val="FFFFFF"/>
                </a:solidFill>
                <a:latin typeface="Arial Regular" panose="020B0604020202020204"/>
              </a:rPr>
              <a:t>IT Leader</a:t>
            </a:r>
          </a:p>
        </p:txBody>
      </p:sp>
      <p:sp>
        <p:nvSpPr>
          <p:cNvPr id="32" name="TextBox 31">
            <a:extLst>
              <a:ext uri="{FF2B5EF4-FFF2-40B4-BE49-F238E27FC236}">
                <a16:creationId xmlns:a16="http://schemas.microsoft.com/office/drawing/2014/main" id="{C29ECA42-1C53-D82B-35F2-BFCEDB7BCE47}"/>
              </a:ext>
            </a:extLst>
          </p:cNvPr>
          <p:cNvSpPr txBox="1"/>
          <p:nvPr/>
        </p:nvSpPr>
        <p:spPr>
          <a:xfrm>
            <a:off x="1242307" y="4054208"/>
            <a:ext cx="1065924" cy="535531"/>
          </a:xfrm>
          <a:prstGeom prst="rect">
            <a:avLst/>
          </a:prstGeom>
          <a:noFill/>
        </p:spPr>
        <p:txBody>
          <a:bodyPr wrap="square" rtlCol="0">
            <a:spAutoFit/>
          </a:bodyPr>
          <a:lstStyle/>
          <a:p>
            <a:pPr algn="ctr" defTabSz="548568">
              <a:defRPr/>
            </a:pPr>
            <a:r>
              <a:rPr lang="en-US" sz="1440">
                <a:solidFill>
                  <a:srgbClr val="FFFFFF"/>
                </a:solidFill>
                <a:latin typeface="Arial Regular" panose="020B0604020202020204"/>
              </a:rPr>
              <a:t>Data Engineer</a:t>
            </a:r>
          </a:p>
        </p:txBody>
      </p:sp>
      <p:sp>
        <p:nvSpPr>
          <p:cNvPr id="33" name="TextBox 32">
            <a:extLst>
              <a:ext uri="{FF2B5EF4-FFF2-40B4-BE49-F238E27FC236}">
                <a16:creationId xmlns:a16="http://schemas.microsoft.com/office/drawing/2014/main" id="{11044173-CF67-E59C-AC9D-33791E7A7BDD}"/>
              </a:ext>
            </a:extLst>
          </p:cNvPr>
          <p:cNvSpPr txBox="1"/>
          <p:nvPr/>
        </p:nvSpPr>
        <p:spPr>
          <a:xfrm>
            <a:off x="5906971" y="4063090"/>
            <a:ext cx="1247086" cy="535531"/>
          </a:xfrm>
          <a:prstGeom prst="rect">
            <a:avLst/>
          </a:prstGeom>
          <a:noFill/>
        </p:spPr>
        <p:txBody>
          <a:bodyPr wrap="square" rtlCol="0">
            <a:spAutoFit/>
          </a:bodyPr>
          <a:lstStyle/>
          <a:p>
            <a:pPr algn="ctr" defTabSz="548568">
              <a:defRPr/>
            </a:pPr>
            <a:r>
              <a:rPr lang="en-US" sz="1440">
                <a:solidFill>
                  <a:srgbClr val="FFFFFF"/>
                </a:solidFill>
                <a:latin typeface="Arial Regular" panose="020B0604020202020204"/>
              </a:rPr>
              <a:t>Operations Analyst</a:t>
            </a:r>
          </a:p>
        </p:txBody>
      </p:sp>
      <p:sp>
        <p:nvSpPr>
          <p:cNvPr id="34" name="TextBox 33">
            <a:extLst>
              <a:ext uri="{FF2B5EF4-FFF2-40B4-BE49-F238E27FC236}">
                <a16:creationId xmlns:a16="http://schemas.microsoft.com/office/drawing/2014/main" id="{852F42DD-C4EE-56E9-B503-9C03622B0043}"/>
              </a:ext>
            </a:extLst>
          </p:cNvPr>
          <p:cNvSpPr txBox="1"/>
          <p:nvPr/>
        </p:nvSpPr>
        <p:spPr>
          <a:xfrm>
            <a:off x="1242308" y="5559203"/>
            <a:ext cx="1054850" cy="535531"/>
          </a:xfrm>
          <a:prstGeom prst="rect">
            <a:avLst/>
          </a:prstGeom>
          <a:noFill/>
        </p:spPr>
        <p:txBody>
          <a:bodyPr wrap="square" rtlCol="0">
            <a:spAutoFit/>
          </a:bodyPr>
          <a:lstStyle/>
          <a:p>
            <a:pPr algn="ctr" defTabSz="548568">
              <a:defRPr/>
            </a:pPr>
            <a:r>
              <a:rPr lang="en-US" sz="1440">
                <a:solidFill>
                  <a:srgbClr val="FFFFFF"/>
                </a:solidFill>
                <a:latin typeface="Arial Regular" panose="020B0604020202020204"/>
              </a:rPr>
              <a:t>Financial Analyst</a:t>
            </a:r>
          </a:p>
        </p:txBody>
      </p:sp>
      <p:sp>
        <p:nvSpPr>
          <p:cNvPr id="35" name="TextBox 34">
            <a:extLst>
              <a:ext uri="{FF2B5EF4-FFF2-40B4-BE49-F238E27FC236}">
                <a16:creationId xmlns:a16="http://schemas.microsoft.com/office/drawing/2014/main" id="{726DEA03-F244-74F6-C46D-0B4A144B47B0}"/>
              </a:ext>
            </a:extLst>
          </p:cNvPr>
          <p:cNvSpPr txBox="1"/>
          <p:nvPr/>
        </p:nvSpPr>
        <p:spPr>
          <a:xfrm>
            <a:off x="4840883" y="6755858"/>
            <a:ext cx="1525942" cy="535531"/>
          </a:xfrm>
          <a:prstGeom prst="rect">
            <a:avLst/>
          </a:prstGeom>
          <a:noFill/>
        </p:spPr>
        <p:txBody>
          <a:bodyPr wrap="square" rtlCol="0">
            <a:spAutoFit/>
          </a:bodyPr>
          <a:lstStyle/>
          <a:p>
            <a:pPr algn="ctr" defTabSz="548568">
              <a:defRPr/>
            </a:pPr>
            <a:r>
              <a:rPr lang="en-US" sz="1440">
                <a:solidFill>
                  <a:srgbClr val="FFFFFF"/>
                </a:solidFill>
                <a:latin typeface="Arial Regular" panose="020B0604020202020204"/>
              </a:rPr>
              <a:t>Citizen Data Scientist</a:t>
            </a:r>
          </a:p>
        </p:txBody>
      </p:sp>
      <p:sp>
        <p:nvSpPr>
          <p:cNvPr id="36" name="TextBox 35">
            <a:extLst>
              <a:ext uri="{FF2B5EF4-FFF2-40B4-BE49-F238E27FC236}">
                <a16:creationId xmlns:a16="http://schemas.microsoft.com/office/drawing/2014/main" id="{BDF620FE-F2EE-07FC-3D16-17AE42F17497}"/>
              </a:ext>
            </a:extLst>
          </p:cNvPr>
          <p:cNvSpPr txBox="1"/>
          <p:nvPr/>
        </p:nvSpPr>
        <p:spPr>
          <a:xfrm>
            <a:off x="3424479" y="7384934"/>
            <a:ext cx="1414993" cy="313932"/>
          </a:xfrm>
          <a:prstGeom prst="rect">
            <a:avLst/>
          </a:prstGeom>
          <a:noFill/>
        </p:spPr>
        <p:txBody>
          <a:bodyPr wrap="square" rtlCol="0">
            <a:spAutoFit/>
          </a:bodyPr>
          <a:lstStyle/>
          <a:p>
            <a:pPr algn="ctr" defTabSz="548568">
              <a:defRPr/>
            </a:pPr>
            <a:r>
              <a:rPr lang="en-US" sz="1440">
                <a:solidFill>
                  <a:srgbClr val="FFFFFF"/>
                </a:solidFill>
                <a:latin typeface="Arial Regular" panose="020B0604020202020204"/>
              </a:rPr>
              <a:t>C-Suite</a:t>
            </a:r>
          </a:p>
        </p:txBody>
      </p:sp>
      <p:sp>
        <p:nvSpPr>
          <p:cNvPr id="37" name="TextBox 36">
            <a:extLst>
              <a:ext uri="{FF2B5EF4-FFF2-40B4-BE49-F238E27FC236}">
                <a16:creationId xmlns:a16="http://schemas.microsoft.com/office/drawing/2014/main" id="{791D7F99-D68D-85B8-7AA1-D1433643A166}"/>
              </a:ext>
            </a:extLst>
          </p:cNvPr>
          <p:cNvSpPr txBox="1"/>
          <p:nvPr/>
        </p:nvSpPr>
        <p:spPr>
          <a:xfrm>
            <a:off x="2165172" y="6802522"/>
            <a:ext cx="1097280" cy="535531"/>
          </a:xfrm>
          <a:prstGeom prst="rect">
            <a:avLst/>
          </a:prstGeom>
          <a:noFill/>
        </p:spPr>
        <p:txBody>
          <a:bodyPr wrap="square" rtlCol="0">
            <a:spAutoFit/>
          </a:bodyPr>
          <a:lstStyle/>
          <a:p>
            <a:pPr algn="ctr" defTabSz="548568">
              <a:defRPr/>
            </a:pPr>
            <a:r>
              <a:rPr lang="en-US" sz="1440">
                <a:solidFill>
                  <a:srgbClr val="FFFFFF"/>
                </a:solidFill>
                <a:latin typeface="Arial Regular" panose="020B0604020202020204"/>
              </a:rPr>
              <a:t>VP of Sales</a:t>
            </a:r>
          </a:p>
        </p:txBody>
      </p:sp>
      <p:sp>
        <p:nvSpPr>
          <p:cNvPr id="38" name="TextBox 37">
            <a:extLst>
              <a:ext uri="{FF2B5EF4-FFF2-40B4-BE49-F238E27FC236}">
                <a16:creationId xmlns:a16="http://schemas.microsoft.com/office/drawing/2014/main" id="{BEF35BD0-AC18-A51E-6C5D-98F75FF6B9C9}"/>
              </a:ext>
            </a:extLst>
          </p:cNvPr>
          <p:cNvSpPr txBox="1"/>
          <p:nvPr/>
        </p:nvSpPr>
        <p:spPr>
          <a:xfrm>
            <a:off x="2101218" y="2888242"/>
            <a:ext cx="1227012" cy="535531"/>
          </a:xfrm>
          <a:prstGeom prst="rect">
            <a:avLst/>
          </a:prstGeom>
          <a:noFill/>
        </p:spPr>
        <p:txBody>
          <a:bodyPr wrap="square" rtlCol="0">
            <a:spAutoFit/>
          </a:bodyPr>
          <a:lstStyle/>
          <a:p>
            <a:pPr algn="ctr" defTabSz="548568">
              <a:defRPr/>
            </a:pPr>
            <a:r>
              <a:rPr lang="en-US" sz="1440">
                <a:solidFill>
                  <a:srgbClr val="FFFFFF"/>
                </a:solidFill>
                <a:latin typeface="Arial Regular" panose="020B0604020202020204"/>
              </a:rPr>
              <a:t>Marketing</a:t>
            </a:r>
          </a:p>
          <a:p>
            <a:pPr algn="ctr" defTabSz="548568">
              <a:defRPr/>
            </a:pPr>
            <a:r>
              <a:rPr lang="en-US" sz="1440">
                <a:solidFill>
                  <a:srgbClr val="FFFFFF"/>
                </a:solidFill>
                <a:latin typeface="Arial Regular" panose="020B0604020202020204"/>
              </a:rPr>
              <a:t>Manager</a:t>
            </a:r>
          </a:p>
        </p:txBody>
      </p:sp>
      <p:sp>
        <p:nvSpPr>
          <p:cNvPr id="43" name="TextBox 42">
            <a:extLst>
              <a:ext uri="{FF2B5EF4-FFF2-40B4-BE49-F238E27FC236}">
                <a16:creationId xmlns:a16="http://schemas.microsoft.com/office/drawing/2014/main" id="{37B3D59A-C124-9523-5D66-E4062DFC62E3}"/>
              </a:ext>
            </a:extLst>
          </p:cNvPr>
          <p:cNvSpPr txBox="1"/>
          <p:nvPr/>
        </p:nvSpPr>
        <p:spPr>
          <a:xfrm>
            <a:off x="5996993" y="5540613"/>
            <a:ext cx="1097280" cy="535531"/>
          </a:xfrm>
          <a:prstGeom prst="rect">
            <a:avLst/>
          </a:prstGeom>
          <a:noFill/>
        </p:spPr>
        <p:txBody>
          <a:bodyPr wrap="square" rtlCol="0">
            <a:spAutoFit/>
          </a:bodyPr>
          <a:lstStyle/>
          <a:p>
            <a:pPr algn="ctr" defTabSz="548568">
              <a:defRPr/>
            </a:pPr>
            <a:r>
              <a:rPr lang="en-US" sz="1440">
                <a:solidFill>
                  <a:srgbClr val="FFFFFF"/>
                </a:solidFill>
                <a:latin typeface="Arial Regular" panose="020B0604020202020204"/>
              </a:rPr>
              <a:t>Customer Success</a:t>
            </a:r>
          </a:p>
        </p:txBody>
      </p:sp>
      <p:sp>
        <p:nvSpPr>
          <p:cNvPr id="44" name="TextBox 43">
            <a:extLst>
              <a:ext uri="{FF2B5EF4-FFF2-40B4-BE49-F238E27FC236}">
                <a16:creationId xmlns:a16="http://schemas.microsoft.com/office/drawing/2014/main" id="{8C5100E3-295C-7E08-84EE-693F7BE34B18}"/>
              </a:ext>
            </a:extLst>
          </p:cNvPr>
          <p:cNvSpPr txBox="1"/>
          <p:nvPr/>
        </p:nvSpPr>
        <p:spPr>
          <a:xfrm>
            <a:off x="3687119" y="2402099"/>
            <a:ext cx="945274" cy="535531"/>
          </a:xfrm>
          <a:prstGeom prst="rect">
            <a:avLst/>
          </a:prstGeom>
          <a:noFill/>
        </p:spPr>
        <p:txBody>
          <a:bodyPr wrap="square" rtlCol="0">
            <a:spAutoFit/>
          </a:bodyPr>
          <a:lstStyle/>
          <a:p>
            <a:pPr algn="ctr" defTabSz="548568">
              <a:defRPr/>
            </a:pPr>
            <a:r>
              <a:rPr lang="en-US" sz="1440">
                <a:solidFill>
                  <a:srgbClr val="FFFFFF"/>
                </a:solidFill>
                <a:latin typeface="Arial Regular" panose="020B0604020202020204"/>
              </a:rPr>
              <a:t>Product Manager</a:t>
            </a:r>
          </a:p>
        </p:txBody>
      </p:sp>
      <p:sp>
        <p:nvSpPr>
          <p:cNvPr id="49" name="TextBox 48">
            <a:extLst>
              <a:ext uri="{FF2B5EF4-FFF2-40B4-BE49-F238E27FC236}">
                <a16:creationId xmlns:a16="http://schemas.microsoft.com/office/drawing/2014/main" id="{D2B089BD-3C36-CE88-CB5B-537603E4B1E3}"/>
              </a:ext>
            </a:extLst>
          </p:cNvPr>
          <p:cNvSpPr txBox="1"/>
          <p:nvPr/>
        </p:nvSpPr>
        <p:spPr>
          <a:xfrm>
            <a:off x="3563317" y="5162911"/>
            <a:ext cx="1161961" cy="424732"/>
          </a:xfrm>
          <a:prstGeom prst="rect">
            <a:avLst/>
          </a:prstGeom>
          <a:noFill/>
        </p:spPr>
        <p:txBody>
          <a:bodyPr wrap="square" rtlCol="0">
            <a:spAutoFit/>
          </a:bodyPr>
          <a:lstStyle/>
          <a:p>
            <a:pPr algn="ctr" defTabSz="548568">
              <a:defRPr/>
            </a:pPr>
            <a:r>
              <a:rPr lang="en-US" sz="2160" b="1">
                <a:solidFill>
                  <a:srgbClr val="FFFFFF"/>
                </a:solidFill>
                <a:latin typeface="Arial Regular" panose="020B0604020202020204"/>
              </a:rPr>
              <a:t>DATA</a:t>
            </a:r>
          </a:p>
        </p:txBody>
      </p:sp>
      <p:sp>
        <p:nvSpPr>
          <p:cNvPr id="53" name="Oval 52">
            <a:extLst>
              <a:ext uri="{FF2B5EF4-FFF2-40B4-BE49-F238E27FC236}">
                <a16:creationId xmlns:a16="http://schemas.microsoft.com/office/drawing/2014/main" id="{5ACF2C8D-5746-64BF-F882-77CDFE3AB47B}"/>
              </a:ext>
            </a:extLst>
          </p:cNvPr>
          <p:cNvSpPr/>
          <p:nvPr/>
        </p:nvSpPr>
        <p:spPr>
          <a:xfrm>
            <a:off x="2498619" y="3203070"/>
            <a:ext cx="3267907" cy="3267907"/>
          </a:xfrm>
          <a:prstGeom prst="ellipse">
            <a:avLst/>
          </a:prstGeom>
          <a:noFill/>
          <a:ln w="38100" cap="rnd">
            <a:solidFill>
              <a:schemeClr val="accent3"/>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568">
              <a:defRPr/>
            </a:pPr>
            <a:endParaRPr lang="en-US" sz="2160">
              <a:solidFill>
                <a:srgbClr val="00BD88"/>
              </a:solidFill>
              <a:latin typeface="Arial Regular" panose="020B0604020202020204"/>
            </a:endParaRPr>
          </a:p>
        </p:txBody>
      </p:sp>
      <p:pic>
        <p:nvPicPr>
          <p:cNvPr id="56" name="Graphic 55">
            <a:extLst>
              <a:ext uri="{FF2B5EF4-FFF2-40B4-BE49-F238E27FC236}">
                <a16:creationId xmlns:a16="http://schemas.microsoft.com/office/drawing/2014/main" id="{DE820215-6B74-D00F-9E80-2E57F34467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4373" y="3471641"/>
            <a:ext cx="728516" cy="728516"/>
          </a:xfrm>
          <a:prstGeom prst="rect">
            <a:avLst/>
          </a:prstGeom>
        </p:spPr>
      </p:pic>
      <p:pic>
        <p:nvPicPr>
          <p:cNvPr id="62" name="Graphic 61">
            <a:extLst>
              <a:ext uri="{FF2B5EF4-FFF2-40B4-BE49-F238E27FC236}">
                <a16:creationId xmlns:a16="http://schemas.microsoft.com/office/drawing/2014/main" id="{E340FACB-D590-5067-2C94-352628EF5E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64356" y="1793098"/>
            <a:ext cx="732100" cy="732100"/>
          </a:xfrm>
          <a:prstGeom prst="rect">
            <a:avLst/>
          </a:prstGeom>
        </p:spPr>
      </p:pic>
      <p:pic>
        <p:nvPicPr>
          <p:cNvPr id="68" name="Graphic 67">
            <a:extLst>
              <a:ext uri="{FF2B5EF4-FFF2-40B4-BE49-F238E27FC236}">
                <a16:creationId xmlns:a16="http://schemas.microsoft.com/office/drawing/2014/main" id="{A80EF2D2-6312-3421-0C81-7BD90B1E48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8282" y="3504850"/>
            <a:ext cx="674982" cy="674982"/>
          </a:xfrm>
          <a:prstGeom prst="rect">
            <a:avLst/>
          </a:prstGeom>
        </p:spPr>
      </p:pic>
      <p:pic>
        <p:nvPicPr>
          <p:cNvPr id="74" name="Graphic 73">
            <a:extLst>
              <a:ext uri="{FF2B5EF4-FFF2-40B4-BE49-F238E27FC236}">
                <a16:creationId xmlns:a16="http://schemas.microsoft.com/office/drawing/2014/main" id="{EBC2CBC9-E171-07C6-8906-011CF7BA95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49169" y="6220606"/>
            <a:ext cx="712906" cy="712906"/>
          </a:xfrm>
          <a:prstGeom prst="rect">
            <a:avLst/>
          </a:prstGeom>
        </p:spPr>
      </p:pic>
      <p:pic>
        <p:nvPicPr>
          <p:cNvPr id="82" name="Graphic 81">
            <a:extLst>
              <a:ext uri="{FF2B5EF4-FFF2-40B4-BE49-F238E27FC236}">
                <a16:creationId xmlns:a16="http://schemas.microsoft.com/office/drawing/2014/main" id="{0E885EBB-3032-672C-1B74-BF1E771E5C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83687" y="6143201"/>
            <a:ext cx="705076" cy="705076"/>
          </a:xfrm>
          <a:prstGeom prst="rect">
            <a:avLst/>
          </a:prstGeom>
        </p:spPr>
      </p:pic>
      <p:pic>
        <p:nvPicPr>
          <p:cNvPr id="84" name="Graphic 83">
            <a:extLst>
              <a:ext uri="{FF2B5EF4-FFF2-40B4-BE49-F238E27FC236}">
                <a16:creationId xmlns:a16="http://schemas.microsoft.com/office/drawing/2014/main" id="{9008D122-4674-26DE-9834-1A9B3AE2147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26113" y="2227413"/>
            <a:ext cx="740648" cy="740648"/>
          </a:xfrm>
          <a:prstGeom prst="rect">
            <a:avLst/>
          </a:prstGeom>
        </p:spPr>
      </p:pic>
      <p:pic>
        <p:nvPicPr>
          <p:cNvPr id="86" name="Graphic 85">
            <a:extLst>
              <a:ext uri="{FF2B5EF4-FFF2-40B4-BE49-F238E27FC236}">
                <a16:creationId xmlns:a16="http://schemas.microsoft.com/office/drawing/2014/main" id="{79EAAB93-FD34-6826-B3A0-1441918753B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25690" y="6643943"/>
            <a:ext cx="828431" cy="828431"/>
          </a:xfrm>
          <a:prstGeom prst="rect">
            <a:avLst/>
          </a:prstGeom>
        </p:spPr>
      </p:pic>
      <p:pic>
        <p:nvPicPr>
          <p:cNvPr id="88" name="Graphic 87">
            <a:extLst>
              <a:ext uri="{FF2B5EF4-FFF2-40B4-BE49-F238E27FC236}">
                <a16:creationId xmlns:a16="http://schemas.microsoft.com/office/drawing/2014/main" id="{F0DB0F8A-552D-5854-3059-A731B53716B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408956" y="4971305"/>
            <a:ext cx="706153" cy="706153"/>
          </a:xfrm>
          <a:prstGeom prst="rect">
            <a:avLst/>
          </a:prstGeom>
        </p:spPr>
      </p:pic>
      <p:pic>
        <p:nvPicPr>
          <p:cNvPr id="92" name="Graphic 91">
            <a:extLst>
              <a:ext uri="{FF2B5EF4-FFF2-40B4-BE49-F238E27FC236}">
                <a16:creationId xmlns:a16="http://schemas.microsoft.com/office/drawing/2014/main" id="{F10EFE04-2FD4-8CAE-CA2E-6A14CC70914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205596" y="4996110"/>
            <a:ext cx="640908" cy="640908"/>
          </a:xfrm>
          <a:prstGeom prst="rect">
            <a:avLst/>
          </a:prstGeom>
        </p:spPr>
      </p:pic>
      <p:pic>
        <p:nvPicPr>
          <p:cNvPr id="94" name="Graphic 93">
            <a:extLst>
              <a:ext uri="{FF2B5EF4-FFF2-40B4-BE49-F238E27FC236}">
                <a16:creationId xmlns:a16="http://schemas.microsoft.com/office/drawing/2014/main" id="{7E3B7EEB-0164-6131-5B95-409FE9E9462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230809" y="2337571"/>
            <a:ext cx="754369" cy="754369"/>
          </a:xfrm>
          <a:prstGeom prst="rect">
            <a:avLst/>
          </a:prstGeom>
        </p:spPr>
      </p:pic>
      <p:pic>
        <p:nvPicPr>
          <p:cNvPr id="96" name="Graphic 95">
            <a:extLst>
              <a:ext uri="{FF2B5EF4-FFF2-40B4-BE49-F238E27FC236}">
                <a16:creationId xmlns:a16="http://schemas.microsoft.com/office/drawing/2014/main" id="{B13426F9-D6BB-A185-9AFD-20388E6F675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486392" y="3847878"/>
            <a:ext cx="1311410" cy="1311410"/>
          </a:xfrm>
          <a:prstGeom prst="rect">
            <a:avLst/>
          </a:prstGeom>
        </p:spPr>
      </p:pic>
      <p:pic>
        <p:nvPicPr>
          <p:cNvPr id="16" name="Picture 15" descr="A person looking at a computer screen&#10;&#10;Description automatically generated">
            <a:extLst>
              <a:ext uri="{FF2B5EF4-FFF2-40B4-BE49-F238E27FC236}">
                <a16:creationId xmlns:a16="http://schemas.microsoft.com/office/drawing/2014/main" id="{989A31CC-A866-8DC3-FB7A-69920A799FF1}"/>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8503846" y="3847878"/>
            <a:ext cx="4929295" cy="3290245"/>
          </a:xfrm>
          <a:prstGeom prst="rect">
            <a:avLst/>
          </a:prstGeom>
        </p:spPr>
      </p:pic>
      <p:sp>
        <p:nvSpPr>
          <p:cNvPr id="21" name="Oval 20">
            <a:extLst>
              <a:ext uri="{FF2B5EF4-FFF2-40B4-BE49-F238E27FC236}">
                <a16:creationId xmlns:a16="http://schemas.microsoft.com/office/drawing/2014/main" id="{91F2EAB2-9603-79F3-1FFB-750D8C918A4B}"/>
              </a:ext>
            </a:extLst>
          </p:cNvPr>
          <p:cNvSpPr>
            <a:spLocks noChangeAspect="1"/>
          </p:cNvSpPr>
          <p:nvPr/>
        </p:nvSpPr>
        <p:spPr>
          <a:xfrm>
            <a:off x="971411" y="1671222"/>
            <a:ext cx="6313588" cy="6313588"/>
          </a:xfrm>
          <a:prstGeom prst="ellipse">
            <a:avLst/>
          </a:prstGeom>
          <a:solidFill>
            <a:schemeClr val="tx1"/>
          </a:solidFill>
          <a:ln w="1111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568">
              <a:defRPr/>
            </a:pPr>
            <a:endParaRPr lang="en-US" sz="2160">
              <a:solidFill>
                <a:srgbClr val="00BD88"/>
              </a:solidFill>
              <a:latin typeface="Arial Regular" panose="020B0604020202020204"/>
            </a:endParaRPr>
          </a:p>
        </p:txBody>
      </p:sp>
      <p:sp>
        <p:nvSpPr>
          <p:cNvPr id="18" name="Oval 17">
            <a:extLst>
              <a:ext uri="{FF2B5EF4-FFF2-40B4-BE49-F238E27FC236}">
                <a16:creationId xmlns:a16="http://schemas.microsoft.com/office/drawing/2014/main" id="{9B39EA71-3498-7882-3FA6-0AC39862C319}"/>
              </a:ext>
            </a:extLst>
          </p:cNvPr>
          <p:cNvSpPr>
            <a:spLocks noChangeAspect="1"/>
          </p:cNvSpPr>
          <p:nvPr/>
        </p:nvSpPr>
        <p:spPr>
          <a:xfrm>
            <a:off x="1250627" y="1950438"/>
            <a:ext cx="5755156" cy="5755156"/>
          </a:xfrm>
          <a:prstGeom prst="ellipse">
            <a:avLst/>
          </a:prstGeom>
          <a:noFill/>
          <a:ln w="38100" cap="rnd">
            <a:solidFill>
              <a:schemeClr val="accent3"/>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568">
              <a:defRPr/>
            </a:pPr>
            <a:endParaRPr lang="en-US" sz="2160">
              <a:solidFill>
                <a:srgbClr val="00BD88"/>
              </a:solidFill>
              <a:latin typeface="Arial Regular" panose="020B0604020202020204"/>
            </a:endParaRPr>
          </a:p>
        </p:txBody>
      </p:sp>
      <p:pic>
        <p:nvPicPr>
          <p:cNvPr id="6" name="Picture 5">
            <a:extLst>
              <a:ext uri="{FF2B5EF4-FFF2-40B4-BE49-F238E27FC236}">
                <a16:creationId xmlns:a16="http://schemas.microsoft.com/office/drawing/2014/main" id="{D3245A04-9BCA-048C-B4D1-AC0231D63946}"/>
              </a:ext>
            </a:extLst>
          </p:cNvPr>
          <p:cNvPicPr>
            <a:picLocks noChangeAspect="1"/>
          </p:cNvPicPr>
          <p:nvPr/>
        </p:nvPicPr>
        <p:blipFill>
          <a:blip r:embed="rId26"/>
          <a:stretch>
            <a:fillRect/>
          </a:stretch>
        </p:blipFill>
        <p:spPr>
          <a:xfrm>
            <a:off x="-391303" y="1484896"/>
            <a:ext cx="9102117" cy="7663336"/>
          </a:xfrm>
          <a:prstGeom prst="rect">
            <a:avLst/>
          </a:prstGeom>
        </p:spPr>
      </p:pic>
      <p:pic>
        <p:nvPicPr>
          <p:cNvPr id="8" name="Picture 7" descr="A black background with orange text&#10;&#10;Description automatically generated">
            <a:extLst>
              <a:ext uri="{FF2B5EF4-FFF2-40B4-BE49-F238E27FC236}">
                <a16:creationId xmlns:a16="http://schemas.microsoft.com/office/drawing/2014/main" id="{0599F194-89F8-475C-A4D0-65AFA808C517}"/>
              </a:ext>
            </a:extLst>
          </p:cNvPr>
          <p:cNvPicPr>
            <a:picLocks noChangeAspect="1"/>
          </p:cNvPicPr>
          <p:nvPr/>
        </p:nvPicPr>
        <p:blipFill>
          <a:blip r:embed="rId27"/>
          <a:stretch>
            <a:fillRect/>
          </a:stretch>
        </p:blipFill>
        <p:spPr>
          <a:xfrm>
            <a:off x="7077648" y="839220"/>
            <a:ext cx="7630096" cy="4536057"/>
          </a:xfrm>
          <a:prstGeom prst="rect">
            <a:avLst/>
          </a:prstGeom>
        </p:spPr>
      </p:pic>
      <p:sp>
        <p:nvSpPr>
          <p:cNvPr id="4" name="TextBox 3">
            <a:extLst>
              <a:ext uri="{FF2B5EF4-FFF2-40B4-BE49-F238E27FC236}">
                <a16:creationId xmlns:a16="http://schemas.microsoft.com/office/drawing/2014/main" id="{D2AF71B6-8B93-2D80-258A-FB6734A05B3A}"/>
              </a:ext>
            </a:extLst>
          </p:cNvPr>
          <p:cNvSpPr txBox="1"/>
          <p:nvPr/>
        </p:nvSpPr>
        <p:spPr>
          <a:xfrm>
            <a:off x="8364986" y="7211162"/>
            <a:ext cx="5348109" cy="646331"/>
          </a:xfrm>
          <a:prstGeom prst="rect">
            <a:avLst/>
          </a:prstGeom>
          <a:noFill/>
        </p:spPr>
        <p:txBody>
          <a:bodyPr wrap="square">
            <a:spAutoFit/>
          </a:bodyPr>
          <a:lstStyle/>
          <a:p>
            <a:pPr algn="ctr"/>
            <a:r>
              <a:rPr lang="en-GB" dirty="0">
                <a:solidFill>
                  <a:schemeClr val="bg1"/>
                </a:solidFill>
              </a:rPr>
              <a:t>A Nucleus Research survey shows that 50% of Excel users want to switch to more modern tools.</a:t>
            </a:r>
          </a:p>
        </p:txBody>
      </p:sp>
    </p:spTree>
    <p:extLst>
      <p:ext uri="{BB962C8B-B14F-4D97-AF65-F5344CB8AC3E}">
        <p14:creationId xmlns:p14="http://schemas.microsoft.com/office/powerpoint/2010/main" val="2465075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heel(1)">
                                      <p:cBhvr>
                                        <p:cTn id="12" dur="2000"/>
                                        <p:tgtEl>
                                          <p:spTgt spid="52"/>
                                        </p:tgtEl>
                                      </p:cBhvr>
                                    </p:animEffect>
                                  </p:childTnLst>
                                </p:cTn>
                              </p:par>
                              <p:par>
                                <p:cTn id="13" presetID="21" presetClass="entr" presetSubtype="1"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heel(1)">
                                      <p:cBhvr>
                                        <p:cTn id="15" dur="2000"/>
                                        <p:tgtEl>
                                          <p:spTgt spid="5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heel(1)">
                                      <p:cBhvr>
                                        <p:cTn id="18" dur="2000"/>
                                        <p:tgtEl>
                                          <p:spTgt spid="31"/>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heel(1)">
                                      <p:cBhvr>
                                        <p:cTn id="21" dur="2000"/>
                                        <p:tgtEl>
                                          <p:spTgt spid="32"/>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heel(1)">
                                      <p:cBhvr>
                                        <p:cTn id="24" dur="2000"/>
                                        <p:tgtEl>
                                          <p:spTgt spid="33"/>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heel(1)">
                                      <p:cBhvr>
                                        <p:cTn id="27" dur="2000"/>
                                        <p:tgtEl>
                                          <p:spTgt spid="34"/>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heel(1)">
                                      <p:cBhvr>
                                        <p:cTn id="30" dur="2000"/>
                                        <p:tgtEl>
                                          <p:spTgt spid="35"/>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2000"/>
                                        <p:tgtEl>
                                          <p:spTgt spid="36"/>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heel(1)">
                                      <p:cBhvr>
                                        <p:cTn id="36" dur="2000"/>
                                        <p:tgtEl>
                                          <p:spTgt spid="37"/>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heel(1)">
                                      <p:cBhvr>
                                        <p:cTn id="39" dur="2000"/>
                                        <p:tgtEl>
                                          <p:spTgt spid="38"/>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heel(1)">
                                      <p:cBhvr>
                                        <p:cTn id="42" dur="2000"/>
                                        <p:tgtEl>
                                          <p:spTgt spid="43"/>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heel(1)">
                                      <p:cBhvr>
                                        <p:cTn id="45" dur="2000"/>
                                        <p:tgtEl>
                                          <p:spTgt spid="44"/>
                                        </p:tgtEl>
                                      </p:cBhvr>
                                    </p:animEffect>
                                  </p:childTnLst>
                                </p:cTn>
                              </p:par>
                              <p:par>
                                <p:cTn id="46" presetID="21" presetClass="entr" presetSubtype="1"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heel(1)">
                                      <p:cBhvr>
                                        <p:cTn id="48" dur="2000"/>
                                        <p:tgtEl>
                                          <p:spTgt spid="56"/>
                                        </p:tgtEl>
                                      </p:cBhvr>
                                    </p:animEffect>
                                  </p:childTnLst>
                                </p:cTn>
                              </p:par>
                              <p:par>
                                <p:cTn id="49" presetID="21" presetClass="entr" presetSubtype="1"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heel(1)">
                                      <p:cBhvr>
                                        <p:cTn id="51" dur="2000"/>
                                        <p:tgtEl>
                                          <p:spTgt spid="62"/>
                                        </p:tgtEl>
                                      </p:cBhvr>
                                    </p:animEffect>
                                  </p:childTnLst>
                                </p:cTn>
                              </p:par>
                              <p:par>
                                <p:cTn id="52" presetID="21" presetClass="entr" presetSubtype="1" fill="hold"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wheel(1)">
                                      <p:cBhvr>
                                        <p:cTn id="54" dur="2000"/>
                                        <p:tgtEl>
                                          <p:spTgt spid="68"/>
                                        </p:tgtEl>
                                      </p:cBhvr>
                                    </p:animEffect>
                                  </p:childTnLst>
                                </p:cTn>
                              </p:par>
                              <p:par>
                                <p:cTn id="55" presetID="21" presetClass="entr" presetSubtype="1" fill="hold" nodeType="with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wheel(1)">
                                      <p:cBhvr>
                                        <p:cTn id="57" dur="2000"/>
                                        <p:tgtEl>
                                          <p:spTgt spid="74"/>
                                        </p:tgtEl>
                                      </p:cBhvr>
                                    </p:animEffect>
                                  </p:childTnLst>
                                </p:cTn>
                              </p:par>
                              <p:par>
                                <p:cTn id="58" presetID="21" presetClass="entr" presetSubtype="1" fill="hold" nodeType="with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wheel(1)">
                                      <p:cBhvr>
                                        <p:cTn id="60" dur="2000"/>
                                        <p:tgtEl>
                                          <p:spTgt spid="82"/>
                                        </p:tgtEl>
                                      </p:cBhvr>
                                    </p:animEffect>
                                  </p:childTnLst>
                                </p:cTn>
                              </p:par>
                              <p:par>
                                <p:cTn id="61" presetID="21" presetClass="entr" presetSubtype="1" fill="hold" nodeType="with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wheel(1)">
                                      <p:cBhvr>
                                        <p:cTn id="63" dur="2000"/>
                                        <p:tgtEl>
                                          <p:spTgt spid="84"/>
                                        </p:tgtEl>
                                      </p:cBhvr>
                                    </p:animEffect>
                                  </p:childTnLst>
                                </p:cTn>
                              </p:par>
                              <p:par>
                                <p:cTn id="64" presetID="21" presetClass="entr" presetSubtype="1" fill="hold" nodeType="with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wheel(1)">
                                      <p:cBhvr>
                                        <p:cTn id="66" dur="2000"/>
                                        <p:tgtEl>
                                          <p:spTgt spid="86"/>
                                        </p:tgtEl>
                                      </p:cBhvr>
                                    </p:animEffect>
                                  </p:childTnLst>
                                </p:cTn>
                              </p:par>
                              <p:par>
                                <p:cTn id="67" presetID="21" presetClass="entr" presetSubtype="1" fill="hold" nodeType="withEffect">
                                  <p:stCondLst>
                                    <p:cond delay="0"/>
                                  </p:stCondLst>
                                  <p:childTnLst>
                                    <p:set>
                                      <p:cBhvr>
                                        <p:cTn id="68" dur="1" fill="hold">
                                          <p:stCondLst>
                                            <p:cond delay="0"/>
                                          </p:stCondLst>
                                        </p:cTn>
                                        <p:tgtEl>
                                          <p:spTgt spid="88"/>
                                        </p:tgtEl>
                                        <p:attrNameLst>
                                          <p:attrName>style.visibility</p:attrName>
                                        </p:attrNameLst>
                                      </p:cBhvr>
                                      <p:to>
                                        <p:strVal val="visible"/>
                                      </p:to>
                                    </p:set>
                                    <p:animEffect transition="in" filter="wheel(1)">
                                      <p:cBhvr>
                                        <p:cTn id="69" dur="2000"/>
                                        <p:tgtEl>
                                          <p:spTgt spid="88"/>
                                        </p:tgtEl>
                                      </p:cBhvr>
                                    </p:animEffect>
                                  </p:childTnLst>
                                </p:cTn>
                              </p:par>
                              <p:par>
                                <p:cTn id="70" presetID="21" presetClass="entr" presetSubtype="1" fill="hold" nodeType="withEffect">
                                  <p:stCondLst>
                                    <p:cond delay="0"/>
                                  </p:stCondLst>
                                  <p:childTnLst>
                                    <p:set>
                                      <p:cBhvr>
                                        <p:cTn id="71" dur="1" fill="hold">
                                          <p:stCondLst>
                                            <p:cond delay="0"/>
                                          </p:stCondLst>
                                        </p:cTn>
                                        <p:tgtEl>
                                          <p:spTgt spid="92"/>
                                        </p:tgtEl>
                                        <p:attrNameLst>
                                          <p:attrName>style.visibility</p:attrName>
                                        </p:attrNameLst>
                                      </p:cBhvr>
                                      <p:to>
                                        <p:strVal val="visible"/>
                                      </p:to>
                                    </p:set>
                                    <p:animEffect transition="in" filter="wheel(1)">
                                      <p:cBhvr>
                                        <p:cTn id="72" dur="2000"/>
                                        <p:tgtEl>
                                          <p:spTgt spid="92"/>
                                        </p:tgtEl>
                                      </p:cBhvr>
                                    </p:animEffect>
                                  </p:childTnLst>
                                </p:cTn>
                              </p:par>
                              <p:par>
                                <p:cTn id="73" presetID="21" presetClass="entr" presetSubtype="1" fill="hold" nodeType="withEffect">
                                  <p:stCondLst>
                                    <p:cond delay="0"/>
                                  </p:stCondLst>
                                  <p:childTnLst>
                                    <p:set>
                                      <p:cBhvr>
                                        <p:cTn id="74" dur="1" fill="hold">
                                          <p:stCondLst>
                                            <p:cond delay="0"/>
                                          </p:stCondLst>
                                        </p:cTn>
                                        <p:tgtEl>
                                          <p:spTgt spid="94"/>
                                        </p:tgtEl>
                                        <p:attrNameLst>
                                          <p:attrName>style.visibility</p:attrName>
                                        </p:attrNameLst>
                                      </p:cBhvr>
                                      <p:to>
                                        <p:strVal val="visible"/>
                                      </p:to>
                                    </p:set>
                                    <p:animEffect transition="in" filter="wheel(1)">
                                      <p:cBhvr>
                                        <p:cTn id="75" dur="2000"/>
                                        <p:tgtEl>
                                          <p:spTgt spid="94"/>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heel(1)">
                                      <p:cBhvr>
                                        <p:cTn id="80" dur="2000"/>
                                        <p:tgtEl>
                                          <p:spTgt spid="18"/>
                                        </p:tgtEl>
                                      </p:cBhvr>
                                    </p:animEffect>
                                  </p:childTnLst>
                                </p:cTn>
                              </p:par>
                              <p:par>
                                <p:cTn id="81" presetID="21" presetClass="entr" presetSubtype="1" fill="hold" nodeType="with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heel(1)">
                                      <p:cBhvr>
                                        <p:cTn id="83" dur="2000"/>
                                        <p:tgtEl>
                                          <p:spTgt spid="6"/>
                                        </p:tgtEl>
                                      </p:cBhvr>
                                    </p:animEffect>
                                  </p:childTnLst>
                                </p:cTn>
                              </p:par>
                              <p:par>
                                <p:cTn id="84" presetID="21" presetClass="entr" presetSubtype="1"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wheel(1)">
                                      <p:cBhvr>
                                        <p:cTn id="8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43" grpId="0"/>
      <p:bldP spid="44" grpId="0"/>
      <p:bldP spid="21"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ubtitle 32">
            <a:extLst>
              <a:ext uri="{FF2B5EF4-FFF2-40B4-BE49-F238E27FC236}">
                <a16:creationId xmlns:a16="http://schemas.microsoft.com/office/drawing/2014/main" id="{1DDFF509-9A7E-E1BE-584A-0D9685DB46DE}"/>
              </a:ext>
            </a:extLst>
          </p:cNvPr>
          <p:cNvSpPr>
            <a:spLocks noGrp="1"/>
          </p:cNvSpPr>
          <p:nvPr>
            <p:ph type="subTitle" idx="14"/>
          </p:nvPr>
        </p:nvSpPr>
        <p:spPr/>
        <p:txBody>
          <a:bodyPr/>
          <a:lstStyle/>
          <a:p>
            <a:r>
              <a:rPr lang="en-US" sz="2400"/>
              <a:t>Challenges for Excel Users </a:t>
            </a:r>
            <a:br>
              <a:rPr lang="en-US" sz="2400"/>
            </a:br>
            <a:r>
              <a:rPr lang="en-US" sz="2400"/>
              <a:t>in Modern Companies</a:t>
            </a:r>
            <a:endParaRPr lang="en-GB" sz="2400"/>
          </a:p>
        </p:txBody>
      </p:sp>
      <p:sp>
        <p:nvSpPr>
          <p:cNvPr id="35" name="Content Placeholder 34">
            <a:extLst>
              <a:ext uri="{FF2B5EF4-FFF2-40B4-BE49-F238E27FC236}">
                <a16:creationId xmlns:a16="http://schemas.microsoft.com/office/drawing/2014/main" id="{F721F785-607E-277C-0FAC-C4C0DF56A42C}"/>
              </a:ext>
            </a:extLst>
          </p:cNvPr>
          <p:cNvSpPr>
            <a:spLocks noGrp="1"/>
          </p:cNvSpPr>
          <p:nvPr>
            <p:ph sz="quarter" idx="16"/>
          </p:nvPr>
        </p:nvSpPr>
        <p:spPr/>
        <p:txBody>
          <a:bodyPr/>
          <a:lstStyle/>
          <a:p>
            <a:r>
              <a:rPr lang="en-US" sz="2400"/>
              <a:t>Advantages of Faster Insights with Automated Analyses</a:t>
            </a:r>
            <a:endParaRPr lang="en-GB" sz="2400"/>
          </a:p>
        </p:txBody>
      </p:sp>
      <p:sp>
        <p:nvSpPr>
          <p:cNvPr id="36" name="Content Placeholder 35">
            <a:extLst>
              <a:ext uri="{FF2B5EF4-FFF2-40B4-BE49-F238E27FC236}">
                <a16:creationId xmlns:a16="http://schemas.microsoft.com/office/drawing/2014/main" id="{0265BCBC-4993-469E-289E-CA287A53B24D}"/>
              </a:ext>
            </a:extLst>
          </p:cNvPr>
          <p:cNvSpPr>
            <a:spLocks noGrp="1"/>
          </p:cNvSpPr>
          <p:nvPr>
            <p:ph sz="half" idx="17"/>
          </p:nvPr>
        </p:nvSpPr>
        <p:spPr>
          <a:xfrm>
            <a:off x="7306963" y="2802193"/>
            <a:ext cx="6276302" cy="4406201"/>
          </a:xfrm>
        </p:spPr>
        <p:txBody>
          <a:bodyPr vert="horz" lIns="0" tIns="0" rIns="0" bIns="0" rtlCol="0" anchor="t">
            <a:noAutofit/>
          </a:bodyPr>
          <a:lstStyle/>
          <a:p>
            <a:pPr marL="342900" indent="-342900">
              <a:buFont typeface="+mj-lt"/>
              <a:buAutoNum type="arabicPeriod"/>
            </a:pPr>
            <a:r>
              <a:rPr lang="en-US" sz="2000" b="1"/>
              <a:t>Automation</a:t>
            </a:r>
            <a:r>
              <a:rPr lang="en-US" sz="2000"/>
              <a:t>: Modern tools can automate repetitive tasks and data manipulation, leading to time savings and a lower error rate.</a:t>
            </a:r>
          </a:p>
          <a:p>
            <a:pPr marL="342900" indent="-342900">
              <a:buFont typeface="+mj-lt"/>
              <a:buAutoNum type="arabicPeriod"/>
            </a:pPr>
            <a:r>
              <a:rPr lang="en-US" sz="2000" b="1"/>
              <a:t>Collaboration</a:t>
            </a:r>
            <a:r>
              <a:rPr lang="en-US" sz="2000"/>
              <a:t>: Cloud-based solutions enable more efficient collaboration and real-time updates.</a:t>
            </a:r>
          </a:p>
          <a:p>
            <a:pPr marL="342900" indent="-342900">
              <a:buFont typeface="+mj-lt"/>
              <a:buAutoNum type="arabicPeriod"/>
            </a:pPr>
            <a:r>
              <a:rPr lang="en-US" sz="2000" b="1">
                <a:latin typeface="Arial"/>
                <a:cs typeface="Arial"/>
              </a:rPr>
              <a:t>Advanced Analysis</a:t>
            </a:r>
            <a:r>
              <a:rPr lang="en-US" sz="2000">
                <a:latin typeface="Arial"/>
                <a:cs typeface="Arial"/>
              </a:rPr>
              <a:t>: Tools offer advanced analytical capabilities beyond what is possible with Excel, including machine learning and predictive analytics.</a:t>
            </a:r>
          </a:p>
          <a:p>
            <a:pPr marL="342900" indent="-342900">
              <a:buFont typeface="+mj-lt"/>
              <a:buAutoNum type="arabicPeriod"/>
            </a:pPr>
            <a:r>
              <a:rPr lang="en-US" sz="2000" b="1"/>
              <a:t>Better Traceability</a:t>
            </a:r>
            <a:r>
              <a:rPr lang="en-US" sz="2000"/>
              <a:t>: Meets governance/compliance requirements.</a:t>
            </a:r>
            <a:endParaRPr lang="en-GB" sz="2000"/>
          </a:p>
        </p:txBody>
      </p:sp>
      <p:sp>
        <p:nvSpPr>
          <p:cNvPr id="32" name="Content Placeholder 31">
            <a:extLst>
              <a:ext uri="{FF2B5EF4-FFF2-40B4-BE49-F238E27FC236}">
                <a16:creationId xmlns:a16="http://schemas.microsoft.com/office/drawing/2014/main" id="{6D032A20-69F6-1DFB-7BCB-70CAD0F8D8B8}"/>
              </a:ext>
            </a:extLst>
          </p:cNvPr>
          <p:cNvSpPr>
            <a:spLocks noGrp="1"/>
          </p:cNvSpPr>
          <p:nvPr>
            <p:ph sz="half" idx="1"/>
          </p:nvPr>
        </p:nvSpPr>
        <p:spPr>
          <a:xfrm>
            <a:off x="914401" y="2802194"/>
            <a:ext cx="5486400" cy="4406200"/>
          </a:xfrm>
        </p:spPr>
        <p:txBody>
          <a:bodyPr/>
          <a:lstStyle/>
          <a:p>
            <a:pPr marL="285750" indent="-285750">
              <a:buFont typeface="Arial" panose="020B0604020202020204" pitchFamily="34" charset="0"/>
              <a:buChar char="•"/>
            </a:pPr>
            <a:r>
              <a:rPr lang="en-US" sz="2000"/>
              <a:t>High amount of manual work</a:t>
            </a:r>
          </a:p>
          <a:p>
            <a:pPr marL="285750" indent="-285750">
              <a:buFont typeface="Arial" panose="020B0604020202020204" pitchFamily="34" charset="0"/>
              <a:buChar char="•"/>
            </a:pPr>
            <a:r>
              <a:rPr lang="en-US" sz="2000"/>
              <a:t>Susceptibility to errors</a:t>
            </a:r>
          </a:p>
          <a:p>
            <a:pPr marL="285750" indent="-285750">
              <a:buFont typeface="Arial" panose="020B0604020202020204" pitchFamily="34" charset="0"/>
              <a:buChar char="•"/>
            </a:pPr>
            <a:r>
              <a:rPr lang="en-US" sz="2000"/>
              <a:t>Scalability</a:t>
            </a:r>
          </a:p>
          <a:p>
            <a:pPr marL="285750" indent="-285750">
              <a:buFont typeface="Arial" panose="020B0604020202020204" pitchFamily="34" charset="0"/>
              <a:buChar char="•"/>
            </a:pPr>
            <a:r>
              <a:rPr lang="en-US" sz="2000"/>
              <a:t>Collaboration issues</a:t>
            </a:r>
          </a:p>
          <a:p>
            <a:pPr marL="285750" indent="-285750">
              <a:buFont typeface="Arial" panose="020B0604020202020204" pitchFamily="34" charset="0"/>
              <a:buChar char="•"/>
            </a:pPr>
            <a:r>
              <a:rPr lang="en-US" sz="2000"/>
              <a:t>Security and data protection, governance/compliance</a:t>
            </a:r>
          </a:p>
          <a:p>
            <a:pPr marL="285750" indent="-285750">
              <a:buFont typeface="Arial" panose="020B0604020202020204" pitchFamily="34" charset="0"/>
              <a:buChar char="•"/>
            </a:pPr>
            <a:r>
              <a:rPr lang="en-US" sz="2000"/>
              <a:t>Data integration</a:t>
            </a:r>
          </a:p>
          <a:p>
            <a:pPr marL="285750" indent="-285750">
              <a:buFont typeface="Arial" panose="020B0604020202020204" pitchFamily="34" charset="0"/>
              <a:buChar char="•"/>
            </a:pPr>
            <a:r>
              <a:rPr lang="en-US" sz="2000"/>
              <a:t>Visualization and reporting</a:t>
            </a:r>
          </a:p>
          <a:p>
            <a:pPr marL="285750" indent="-285750">
              <a:buFont typeface="Arial" panose="020B0604020202020204" pitchFamily="34" charset="0"/>
              <a:buChar char="•"/>
            </a:pPr>
            <a:r>
              <a:rPr lang="en-US" sz="2000"/>
              <a:t>Adherence to standards </a:t>
            </a:r>
            <a:endParaRPr lang="de-DE" sz="2000"/>
          </a:p>
        </p:txBody>
      </p:sp>
      <p:sp>
        <p:nvSpPr>
          <p:cNvPr id="28" name="Title 27">
            <a:extLst>
              <a:ext uri="{FF2B5EF4-FFF2-40B4-BE49-F238E27FC236}">
                <a16:creationId xmlns:a16="http://schemas.microsoft.com/office/drawing/2014/main" id="{802E0099-F41D-DAFA-8BCF-F11D63178E6C}"/>
              </a:ext>
            </a:extLst>
          </p:cNvPr>
          <p:cNvSpPr>
            <a:spLocks noGrp="1"/>
          </p:cNvSpPr>
          <p:nvPr>
            <p:ph type="title"/>
          </p:nvPr>
        </p:nvSpPr>
        <p:spPr>
          <a:xfrm>
            <a:off x="914400" y="534613"/>
            <a:ext cx="11887200" cy="457200"/>
          </a:xfrm>
        </p:spPr>
        <p:txBody>
          <a:bodyPr/>
          <a:lstStyle/>
          <a:p>
            <a:pPr algn="ctr"/>
            <a:r>
              <a:rPr lang="en-US" sz="4000"/>
              <a:t>Everyone needs data and analytics...</a:t>
            </a:r>
            <a:endParaRPr lang="en-GB"/>
          </a:p>
        </p:txBody>
      </p:sp>
      <p:sp>
        <p:nvSpPr>
          <p:cNvPr id="2" name="Rectangle 1">
            <a:extLst>
              <a:ext uri="{FF2B5EF4-FFF2-40B4-BE49-F238E27FC236}">
                <a16:creationId xmlns:a16="http://schemas.microsoft.com/office/drawing/2014/main" id="{0913AC10-C41B-C28F-A350-66439AD51763}"/>
              </a:ext>
            </a:extLst>
          </p:cNvPr>
          <p:cNvSpPr>
            <a:spLocks noChangeArrowheads="1"/>
          </p:cNvSpPr>
          <p:nvPr/>
        </p:nvSpPr>
        <p:spPr bwMode="auto">
          <a:xfrm>
            <a:off x="0" y="-323165"/>
            <a:ext cx="2648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281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fade">
                                      <p:cBhvr>
                                        <p:cTn id="12" dur="500"/>
                                        <p:tgtEl>
                                          <p:spTgt spid="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fade">
                                      <p:cBhvr>
                                        <p:cTn id="17" dur="500"/>
                                        <p:tgtEl>
                                          <p:spTgt spid="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xEl>
                                              <p:pRg st="3" end="3"/>
                                            </p:txEl>
                                          </p:spTgt>
                                        </p:tgtEl>
                                        <p:attrNameLst>
                                          <p:attrName>style.visibility</p:attrName>
                                        </p:attrNameLst>
                                      </p:cBhvr>
                                      <p:to>
                                        <p:strVal val="visible"/>
                                      </p:to>
                                    </p:set>
                                    <p:animEffect transition="in" filter="fade">
                                      <p:cBhvr>
                                        <p:cTn id="22" dur="500"/>
                                        <p:tgtEl>
                                          <p:spTgt spid="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xEl>
                                              <p:pRg st="4" end="4"/>
                                            </p:txEl>
                                          </p:spTgt>
                                        </p:tgtEl>
                                        <p:attrNameLst>
                                          <p:attrName>style.visibility</p:attrName>
                                        </p:attrNameLst>
                                      </p:cBhvr>
                                      <p:to>
                                        <p:strVal val="visible"/>
                                      </p:to>
                                    </p:set>
                                    <p:animEffect transition="in" filter="fade">
                                      <p:cBhvr>
                                        <p:cTn id="27" dur="500"/>
                                        <p:tgtEl>
                                          <p:spTgt spid="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xEl>
                                              <p:pRg st="5" end="5"/>
                                            </p:txEl>
                                          </p:spTgt>
                                        </p:tgtEl>
                                        <p:attrNameLst>
                                          <p:attrName>style.visibility</p:attrName>
                                        </p:attrNameLst>
                                      </p:cBhvr>
                                      <p:to>
                                        <p:strVal val="visible"/>
                                      </p:to>
                                    </p:set>
                                    <p:animEffect transition="in" filter="fade">
                                      <p:cBhvr>
                                        <p:cTn id="32" dur="500"/>
                                        <p:tgtEl>
                                          <p:spTgt spid="3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xEl>
                                              <p:pRg st="6" end="6"/>
                                            </p:txEl>
                                          </p:spTgt>
                                        </p:tgtEl>
                                        <p:attrNameLst>
                                          <p:attrName>style.visibility</p:attrName>
                                        </p:attrNameLst>
                                      </p:cBhvr>
                                      <p:to>
                                        <p:strVal val="visible"/>
                                      </p:to>
                                    </p:set>
                                    <p:animEffect transition="in" filter="fade">
                                      <p:cBhvr>
                                        <p:cTn id="37" dur="500"/>
                                        <p:tgtEl>
                                          <p:spTgt spid="3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xEl>
                                              <p:pRg st="7" end="7"/>
                                            </p:txEl>
                                          </p:spTgt>
                                        </p:tgtEl>
                                        <p:attrNameLst>
                                          <p:attrName>style.visibility</p:attrName>
                                        </p:attrNameLst>
                                      </p:cBhvr>
                                      <p:to>
                                        <p:strVal val="visible"/>
                                      </p:to>
                                    </p:set>
                                    <p:animEffect transition="in" filter="fade">
                                      <p:cBhvr>
                                        <p:cTn id="42" dur="500"/>
                                        <p:tgtEl>
                                          <p:spTgt spid="3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xEl>
                                              <p:pRg st="2" end="2"/>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3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everal&#10;&#10;Description automatically generated">
            <a:extLst>
              <a:ext uri="{FF2B5EF4-FFF2-40B4-BE49-F238E27FC236}">
                <a16:creationId xmlns:a16="http://schemas.microsoft.com/office/drawing/2014/main" id="{E9BD5213-34DC-159C-F259-E8480BC664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9572" y="285943"/>
            <a:ext cx="13714021" cy="5780354"/>
          </a:xfrm>
          <a:prstGeom prst="rect">
            <a:avLst/>
          </a:prstGeom>
        </p:spPr>
      </p:pic>
      <p:sp>
        <p:nvSpPr>
          <p:cNvPr id="2" name="Title 1">
            <a:extLst>
              <a:ext uri="{FF2B5EF4-FFF2-40B4-BE49-F238E27FC236}">
                <a16:creationId xmlns:a16="http://schemas.microsoft.com/office/drawing/2014/main" id="{B71E7274-1870-76C4-C4B0-2356C0D42555}"/>
              </a:ext>
            </a:extLst>
          </p:cNvPr>
          <p:cNvSpPr>
            <a:spLocks noGrp="1"/>
          </p:cNvSpPr>
          <p:nvPr>
            <p:ph type="title"/>
          </p:nvPr>
        </p:nvSpPr>
        <p:spPr>
          <a:xfrm>
            <a:off x="764482" y="518505"/>
            <a:ext cx="13040008" cy="793092"/>
          </a:xfrm>
        </p:spPr>
        <p:txBody>
          <a:bodyPr/>
          <a:lstStyle/>
          <a:p>
            <a:pPr algn="r"/>
            <a:r>
              <a:rPr lang="en-US" sz="4000"/>
              <a:t>What defines modern analytical tools?</a:t>
            </a:r>
            <a:endParaRPr lang="en-US" sz="2800" b="0"/>
          </a:p>
        </p:txBody>
      </p:sp>
      <p:sp>
        <p:nvSpPr>
          <p:cNvPr id="4" name="TextBox 3">
            <a:extLst>
              <a:ext uri="{FF2B5EF4-FFF2-40B4-BE49-F238E27FC236}">
                <a16:creationId xmlns:a16="http://schemas.microsoft.com/office/drawing/2014/main" id="{1C93E256-0B89-ABBD-7334-081764C7B380}"/>
              </a:ext>
            </a:extLst>
          </p:cNvPr>
          <p:cNvSpPr txBox="1"/>
          <p:nvPr/>
        </p:nvSpPr>
        <p:spPr>
          <a:xfrm>
            <a:off x="9729523" y="1275763"/>
            <a:ext cx="4748980" cy="2332946"/>
          </a:xfrm>
          <a:prstGeom prst="rect">
            <a:avLst/>
          </a:prstGeom>
          <a:noFill/>
        </p:spPr>
        <p:txBody>
          <a:bodyPr wrap="square">
            <a:spAutoFit/>
          </a:bodyPr>
          <a:lstStyle/>
          <a:p>
            <a:pPr marL="457200" indent="-457200" defTabSz="1097299">
              <a:lnSpc>
                <a:spcPct val="110000"/>
              </a:lnSpc>
              <a:buClr>
                <a:schemeClr val="bg1"/>
              </a:buClr>
              <a:buFont typeface="Wingdings" panose="05000000000000000000" pitchFamily="2" charset="2"/>
              <a:buChar char="ü"/>
              <a:defRPr/>
            </a:pPr>
            <a:r>
              <a:rPr lang="en-US" sz="2400" b="1">
                <a:solidFill>
                  <a:schemeClr val="accent2"/>
                </a:solidFill>
                <a:latin typeface="Arial" panose="020B0604020202020204" pitchFamily="34" charset="0"/>
                <a:cs typeface="Arial" panose="020B0604020202020204" pitchFamily="34" charset="0"/>
              </a:rPr>
              <a:t>Drag and Drop Interface</a:t>
            </a:r>
          </a:p>
          <a:p>
            <a:pPr marL="457200" indent="-457200" defTabSz="1097299">
              <a:lnSpc>
                <a:spcPct val="110000"/>
              </a:lnSpc>
              <a:buClr>
                <a:schemeClr val="bg1"/>
              </a:buClr>
              <a:buFont typeface="Wingdings" panose="05000000000000000000" pitchFamily="2" charset="2"/>
              <a:buChar char="ü"/>
              <a:defRPr/>
            </a:pPr>
            <a:r>
              <a:rPr lang="en-US" sz="2400" b="1">
                <a:solidFill>
                  <a:schemeClr val="accent2"/>
                </a:solidFill>
                <a:latin typeface="Arial" panose="020B0604020202020204" pitchFamily="34" charset="0"/>
                <a:cs typeface="Arial" panose="020B0604020202020204" pitchFamily="34" charset="0"/>
              </a:rPr>
              <a:t>No-Code/Low-Code</a:t>
            </a:r>
          </a:p>
          <a:p>
            <a:pPr marL="457200" indent="-457200" defTabSz="1097299">
              <a:lnSpc>
                <a:spcPct val="110000"/>
              </a:lnSpc>
              <a:buClr>
                <a:schemeClr val="bg1"/>
              </a:buClr>
              <a:buFont typeface="Wingdings" panose="05000000000000000000" pitchFamily="2" charset="2"/>
              <a:buChar char="ü"/>
              <a:defRPr/>
            </a:pPr>
            <a:r>
              <a:rPr lang="en-US" sz="2400" b="1">
                <a:solidFill>
                  <a:schemeClr val="accent2"/>
                </a:solidFill>
                <a:latin typeface="Arial" panose="020B0604020202020204" pitchFamily="34" charset="0"/>
                <a:cs typeface="Arial" panose="020B0604020202020204" pitchFamily="34" charset="0"/>
              </a:rPr>
              <a:t>Automation</a:t>
            </a:r>
          </a:p>
          <a:p>
            <a:pPr marL="457200" indent="-457200" defTabSz="1097299">
              <a:lnSpc>
                <a:spcPct val="110000"/>
              </a:lnSpc>
              <a:buClr>
                <a:schemeClr val="bg1"/>
              </a:buClr>
              <a:buFont typeface="Wingdings" panose="05000000000000000000" pitchFamily="2" charset="2"/>
              <a:buChar char="ü"/>
              <a:defRPr/>
            </a:pPr>
            <a:r>
              <a:rPr lang="en-US" sz="2400" b="1">
                <a:solidFill>
                  <a:schemeClr val="accent2"/>
                </a:solidFill>
                <a:latin typeface="Arial" panose="020B0604020202020204" pitchFamily="34" charset="0"/>
                <a:cs typeface="Arial" panose="020B0604020202020204" pitchFamily="34" charset="0"/>
              </a:rPr>
              <a:t>Traceability</a:t>
            </a:r>
          </a:p>
          <a:p>
            <a:pPr defTabSz="548568">
              <a:defRPr/>
            </a:pPr>
            <a:endParaRPr lang="en-US" sz="2000" b="1" spc="200">
              <a:solidFill>
                <a:schemeClr val="accent2"/>
              </a:solidFill>
              <a:cs typeface="Arial" panose="020B0604020202020204" pitchFamily="34" charset="0"/>
            </a:endParaRPr>
          </a:p>
          <a:p>
            <a:pPr defTabSz="548568">
              <a:defRPr/>
            </a:pPr>
            <a:endParaRPr lang="en-US" sz="2000" b="1" spc="200">
              <a:solidFill>
                <a:schemeClr val="accent2"/>
              </a:solidFill>
              <a:cs typeface="Arial" panose="020B0604020202020204" pitchFamily="34" charset="0"/>
            </a:endParaRPr>
          </a:p>
        </p:txBody>
      </p:sp>
      <p:sp>
        <p:nvSpPr>
          <p:cNvPr id="8" name="Rectangle 7">
            <a:extLst>
              <a:ext uri="{FF2B5EF4-FFF2-40B4-BE49-F238E27FC236}">
                <a16:creationId xmlns:a16="http://schemas.microsoft.com/office/drawing/2014/main" id="{981A089B-C17F-8F84-568A-CB8FAADD441A}"/>
              </a:ext>
            </a:extLst>
          </p:cNvPr>
          <p:cNvSpPr/>
          <p:nvPr/>
        </p:nvSpPr>
        <p:spPr>
          <a:xfrm>
            <a:off x="11581861" y="6821411"/>
            <a:ext cx="2051637" cy="282020"/>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7545920-51A4-4A5D-426F-730A535FAB59}"/>
              </a:ext>
            </a:extLst>
          </p:cNvPr>
          <p:cNvSpPr/>
          <p:nvPr/>
        </p:nvSpPr>
        <p:spPr>
          <a:xfrm>
            <a:off x="11581861" y="6127017"/>
            <a:ext cx="2051637" cy="282020"/>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3F9C65-52CB-4F63-DC53-C6FEAE0361B7}"/>
              </a:ext>
            </a:extLst>
          </p:cNvPr>
          <p:cNvSpPr/>
          <p:nvPr/>
        </p:nvSpPr>
        <p:spPr>
          <a:xfrm>
            <a:off x="8837000" y="6821411"/>
            <a:ext cx="2202891" cy="282020"/>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244C83-2ADC-4608-CEC3-215EF0273EFD}"/>
              </a:ext>
            </a:extLst>
          </p:cNvPr>
          <p:cNvSpPr/>
          <p:nvPr/>
        </p:nvSpPr>
        <p:spPr>
          <a:xfrm>
            <a:off x="8837000" y="6127017"/>
            <a:ext cx="2202891" cy="282020"/>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D29E83B-033D-09B7-73D6-618D59C0D681}"/>
              </a:ext>
            </a:extLst>
          </p:cNvPr>
          <p:cNvSpPr/>
          <p:nvPr/>
        </p:nvSpPr>
        <p:spPr>
          <a:xfrm>
            <a:off x="5929327" y="6821411"/>
            <a:ext cx="2386872" cy="282020"/>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2BEA7C0-8014-0596-F0CC-8B7BAF026222}"/>
              </a:ext>
            </a:extLst>
          </p:cNvPr>
          <p:cNvSpPr/>
          <p:nvPr/>
        </p:nvSpPr>
        <p:spPr>
          <a:xfrm>
            <a:off x="5929327" y="6127017"/>
            <a:ext cx="2386872" cy="282020"/>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D5E01B-7B32-6B5B-9650-CE6DE14C1FAC}"/>
              </a:ext>
            </a:extLst>
          </p:cNvPr>
          <p:cNvSpPr/>
          <p:nvPr/>
        </p:nvSpPr>
        <p:spPr>
          <a:xfrm>
            <a:off x="3618567" y="6821411"/>
            <a:ext cx="1830473" cy="282020"/>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A31012B-31BA-838A-CEC0-3512B6DA30E6}"/>
              </a:ext>
            </a:extLst>
          </p:cNvPr>
          <p:cNvSpPr/>
          <p:nvPr/>
        </p:nvSpPr>
        <p:spPr>
          <a:xfrm>
            <a:off x="3618567" y="6127017"/>
            <a:ext cx="1830473" cy="282020"/>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97FA01-E4F4-8817-1295-56167F0CB0A5}"/>
              </a:ext>
            </a:extLst>
          </p:cNvPr>
          <p:cNvSpPr/>
          <p:nvPr/>
        </p:nvSpPr>
        <p:spPr>
          <a:xfrm>
            <a:off x="1165951" y="6821411"/>
            <a:ext cx="1990621" cy="282020"/>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6341614-93D0-F418-25FF-FCF607EB5894}"/>
              </a:ext>
            </a:extLst>
          </p:cNvPr>
          <p:cNvSpPr/>
          <p:nvPr/>
        </p:nvSpPr>
        <p:spPr>
          <a:xfrm>
            <a:off x="1165951" y="6127017"/>
            <a:ext cx="1990621" cy="282020"/>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R">
            <a:extLst>
              <a:ext uri="{FF2B5EF4-FFF2-40B4-BE49-F238E27FC236}">
                <a16:creationId xmlns:a16="http://schemas.microsoft.com/office/drawing/2014/main" id="{C23F3614-40DA-970F-851E-01C60DAF8D05}"/>
              </a:ext>
            </a:extLst>
          </p:cNvPr>
          <p:cNvSpPr txBox="1"/>
          <p:nvPr/>
        </p:nvSpPr>
        <p:spPr>
          <a:xfrm>
            <a:off x="1165951" y="5629324"/>
            <a:ext cx="310983" cy="215444"/>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lvl1pPr>
              <a:defRPr sz="3200">
                <a:solidFill>
                  <a:srgbClr val="FFFFFF"/>
                </a:solidFill>
                <a:latin typeface="Segoe UI Light"/>
                <a:ea typeface="Segoe UI Light"/>
                <a:cs typeface="Segoe UI Light"/>
                <a:sym typeface="Segoe UI Light"/>
              </a:defRPr>
            </a:lvl1pPr>
          </a:lstStyle>
          <a:p>
            <a:pPr marL="0" marR="0" lvl="0" indent="0" algn="l" defTabSz="1097280" rtl="0" eaLnBrk="1" fontAlgn="auto" latinLnBrk="0" hangingPunct="0">
              <a:lnSpc>
                <a:spcPct val="100000"/>
              </a:lnSpc>
              <a:spcBef>
                <a:spcPts val="0"/>
              </a:spcBef>
              <a:spcAft>
                <a:spcPts val="0"/>
              </a:spcAft>
              <a:buClrTx/>
              <a:buSzTx/>
              <a:buFontTx/>
              <a:buNone/>
              <a:tabLst/>
              <a:defRPr/>
            </a:pPr>
            <a:r>
              <a:rPr kumimoji="0" lang="en-US" sz="1400" b="1" u="none" strike="noStrike" kern="0" cap="none" spc="200" normalizeH="0" noProof="0">
                <a:ln>
                  <a:noFill/>
                </a:ln>
                <a:solidFill>
                  <a:srgbClr val="FFFFFF"/>
                </a:solidFill>
                <a:effectLst/>
                <a:uLnTx/>
                <a:uFillTx/>
                <a:latin typeface="Arial" panose="020B0604020202020204" pitchFamily="34" charset="0"/>
                <a:cs typeface="Arial" panose="020B0604020202020204" pitchFamily="34" charset="0"/>
                <a:sym typeface="Segoe UI Light"/>
              </a:rPr>
              <a:t>HR</a:t>
            </a:r>
          </a:p>
        </p:txBody>
      </p:sp>
      <p:sp>
        <p:nvSpPr>
          <p:cNvPr id="22" name="FINANCE">
            <a:extLst>
              <a:ext uri="{FF2B5EF4-FFF2-40B4-BE49-F238E27FC236}">
                <a16:creationId xmlns:a16="http://schemas.microsoft.com/office/drawing/2014/main" id="{D772ED7A-B66C-7005-2E44-6FAA07BAE929}"/>
              </a:ext>
            </a:extLst>
          </p:cNvPr>
          <p:cNvSpPr txBox="1"/>
          <p:nvPr/>
        </p:nvSpPr>
        <p:spPr>
          <a:xfrm>
            <a:off x="3630197" y="5629324"/>
            <a:ext cx="977832" cy="215444"/>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lvl1pPr>
              <a:defRPr sz="3200">
                <a:solidFill>
                  <a:srgbClr val="FFFFFF"/>
                </a:solidFill>
                <a:latin typeface="Segoe UI Light"/>
                <a:ea typeface="Segoe UI Light"/>
                <a:cs typeface="Segoe UI Light"/>
                <a:sym typeface="Segoe UI Light"/>
              </a:defRPr>
            </a:lvl1pPr>
          </a:lstStyle>
          <a:p>
            <a:pPr marL="0" marR="0" lvl="0" indent="0" algn="l" defTabSz="1097280" rtl="0" eaLnBrk="1" fontAlgn="auto" latinLnBrk="0" hangingPunct="0">
              <a:lnSpc>
                <a:spcPct val="100000"/>
              </a:lnSpc>
              <a:spcBef>
                <a:spcPts val="0"/>
              </a:spcBef>
              <a:spcAft>
                <a:spcPts val="0"/>
              </a:spcAft>
              <a:buClrTx/>
              <a:buSzTx/>
              <a:buFontTx/>
              <a:buNone/>
              <a:tabLst/>
              <a:defRPr/>
            </a:pPr>
            <a:r>
              <a:rPr kumimoji="0" lang="en-US" sz="1400" b="1" u="none" strike="noStrike" kern="0" cap="none" spc="200" normalizeH="0" noProof="0">
                <a:ln>
                  <a:noFill/>
                </a:ln>
                <a:solidFill>
                  <a:srgbClr val="FFFFFF"/>
                </a:solidFill>
                <a:effectLst/>
                <a:uLnTx/>
                <a:uFillTx/>
                <a:latin typeface="Arial" panose="020B0604020202020204" pitchFamily="34" charset="0"/>
                <a:cs typeface="Arial" panose="020B0604020202020204" pitchFamily="34" charset="0"/>
                <a:sym typeface="Segoe UI Light"/>
              </a:rPr>
              <a:t>FINANCE</a:t>
            </a:r>
          </a:p>
        </p:txBody>
      </p:sp>
      <p:sp>
        <p:nvSpPr>
          <p:cNvPr id="24" name="SALES &amp; MARKETING">
            <a:extLst>
              <a:ext uri="{FF2B5EF4-FFF2-40B4-BE49-F238E27FC236}">
                <a16:creationId xmlns:a16="http://schemas.microsoft.com/office/drawing/2014/main" id="{680208DA-2349-D68D-6D01-64781585F066}"/>
              </a:ext>
            </a:extLst>
          </p:cNvPr>
          <p:cNvSpPr txBox="1"/>
          <p:nvPr/>
        </p:nvSpPr>
        <p:spPr>
          <a:xfrm>
            <a:off x="5934184" y="5629324"/>
            <a:ext cx="2386872" cy="215444"/>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lvl1pPr>
              <a:defRPr sz="3200">
                <a:solidFill>
                  <a:srgbClr val="FFFFFF"/>
                </a:solidFill>
                <a:latin typeface="Segoe UI Light"/>
                <a:ea typeface="Segoe UI Light"/>
                <a:cs typeface="Segoe UI Light"/>
                <a:sym typeface="Segoe UI Light"/>
              </a:defRPr>
            </a:lvl1pPr>
          </a:lstStyle>
          <a:p>
            <a:pPr marL="0" marR="0" lvl="0" indent="0" algn="l" defTabSz="1097280" rtl="0" eaLnBrk="1" fontAlgn="auto" latinLnBrk="0" hangingPunct="0">
              <a:lnSpc>
                <a:spcPct val="100000"/>
              </a:lnSpc>
              <a:spcBef>
                <a:spcPts val="0"/>
              </a:spcBef>
              <a:spcAft>
                <a:spcPts val="0"/>
              </a:spcAft>
              <a:buClrTx/>
              <a:buSzTx/>
              <a:buFontTx/>
              <a:buNone/>
              <a:tabLst/>
              <a:defRPr/>
            </a:pPr>
            <a:r>
              <a:rPr kumimoji="0" lang="en-US" sz="1400" b="1" u="none" strike="noStrike" kern="0" cap="none" spc="200" normalizeH="0" noProof="0">
                <a:ln>
                  <a:noFill/>
                </a:ln>
                <a:solidFill>
                  <a:srgbClr val="FFFFFF"/>
                </a:solidFill>
                <a:effectLst/>
                <a:uLnTx/>
                <a:uFillTx/>
                <a:latin typeface="Arial" panose="020B0604020202020204" pitchFamily="34" charset="0"/>
                <a:cs typeface="Arial" panose="020B0604020202020204" pitchFamily="34" charset="0"/>
                <a:sym typeface="Segoe UI Light"/>
              </a:rPr>
              <a:t>SALES &amp; MARKETING</a:t>
            </a:r>
          </a:p>
        </p:txBody>
      </p:sp>
      <p:sp>
        <p:nvSpPr>
          <p:cNvPr id="25" name="OPERATIONS">
            <a:extLst>
              <a:ext uri="{FF2B5EF4-FFF2-40B4-BE49-F238E27FC236}">
                <a16:creationId xmlns:a16="http://schemas.microsoft.com/office/drawing/2014/main" id="{CA44AC37-40FE-D1AC-7EB6-649BF5B7E3FB}"/>
              </a:ext>
            </a:extLst>
          </p:cNvPr>
          <p:cNvSpPr txBox="1"/>
          <p:nvPr/>
        </p:nvSpPr>
        <p:spPr>
          <a:xfrm>
            <a:off x="8832471" y="5629324"/>
            <a:ext cx="1497205" cy="215444"/>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lvl1pPr>
              <a:defRPr sz="3200">
                <a:solidFill>
                  <a:srgbClr val="FFFFFF"/>
                </a:solidFill>
                <a:latin typeface="Segoe UI Light"/>
                <a:ea typeface="Segoe UI Light"/>
                <a:cs typeface="Segoe UI Light"/>
                <a:sym typeface="Segoe UI Light"/>
              </a:defRPr>
            </a:lvl1pPr>
          </a:lstStyle>
          <a:p>
            <a:pPr marL="0" marR="0" lvl="0" indent="0" algn="l" defTabSz="1097280" rtl="0" eaLnBrk="1" fontAlgn="auto" latinLnBrk="0" hangingPunct="0">
              <a:lnSpc>
                <a:spcPct val="100000"/>
              </a:lnSpc>
              <a:spcBef>
                <a:spcPts val="0"/>
              </a:spcBef>
              <a:spcAft>
                <a:spcPts val="0"/>
              </a:spcAft>
              <a:buClrTx/>
              <a:buSzTx/>
              <a:buFontTx/>
              <a:buNone/>
              <a:tabLst/>
              <a:defRPr/>
            </a:pPr>
            <a:r>
              <a:rPr kumimoji="0" lang="en-US" sz="1400" b="1" u="none" strike="noStrike" kern="0" cap="none" spc="200" normalizeH="0" noProof="0">
                <a:ln>
                  <a:noFill/>
                </a:ln>
                <a:solidFill>
                  <a:srgbClr val="FFFFFF"/>
                </a:solidFill>
                <a:effectLst/>
                <a:uLnTx/>
                <a:uFillTx/>
                <a:latin typeface="Arial" panose="020B0604020202020204" pitchFamily="34" charset="0"/>
                <a:cs typeface="Arial" panose="020B0604020202020204" pitchFamily="34" charset="0"/>
                <a:sym typeface="Segoe UI Light"/>
              </a:rPr>
              <a:t>OPERATIONS</a:t>
            </a:r>
          </a:p>
        </p:txBody>
      </p:sp>
      <p:sp>
        <p:nvSpPr>
          <p:cNvPr id="26" name="SUPPLY CHAIN">
            <a:extLst>
              <a:ext uri="{FF2B5EF4-FFF2-40B4-BE49-F238E27FC236}">
                <a16:creationId xmlns:a16="http://schemas.microsoft.com/office/drawing/2014/main" id="{53E6D07F-D407-AF11-BE9B-2C368E95E469}"/>
              </a:ext>
            </a:extLst>
          </p:cNvPr>
          <p:cNvSpPr txBox="1"/>
          <p:nvPr/>
        </p:nvSpPr>
        <p:spPr>
          <a:xfrm>
            <a:off x="11581677" y="5629324"/>
            <a:ext cx="1710405" cy="215444"/>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lvl1pPr>
              <a:defRPr sz="3200">
                <a:solidFill>
                  <a:srgbClr val="FFFFFF"/>
                </a:solidFill>
                <a:latin typeface="Segoe UI Light"/>
                <a:ea typeface="Segoe UI Light"/>
                <a:cs typeface="Segoe UI Light"/>
                <a:sym typeface="Segoe UI Light"/>
              </a:defRPr>
            </a:lvl1pPr>
          </a:lstStyle>
          <a:p>
            <a:pPr marL="0" marR="0" lvl="0" indent="0" algn="l" defTabSz="1097280" rtl="0" eaLnBrk="1" fontAlgn="auto" latinLnBrk="0" hangingPunct="0">
              <a:lnSpc>
                <a:spcPct val="100000"/>
              </a:lnSpc>
              <a:spcBef>
                <a:spcPts val="0"/>
              </a:spcBef>
              <a:spcAft>
                <a:spcPts val="0"/>
              </a:spcAft>
              <a:buClrTx/>
              <a:buSzTx/>
              <a:buFontTx/>
              <a:buNone/>
              <a:tabLst/>
              <a:defRPr/>
            </a:pPr>
            <a:r>
              <a:rPr kumimoji="0" lang="en-US" sz="1400" b="1" u="none" strike="noStrike" kern="0" cap="none" spc="200" normalizeH="0" noProof="0">
                <a:ln>
                  <a:noFill/>
                </a:ln>
                <a:solidFill>
                  <a:srgbClr val="FFFFFF"/>
                </a:solidFill>
                <a:effectLst/>
                <a:uLnTx/>
                <a:uFillTx/>
                <a:latin typeface="Arial" panose="020B0604020202020204" pitchFamily="34" charset="0"/>
                <a:cs typeface="Arial" panose="020B0604020202020204" pitchFamily="34" charset="0"/>
                <a:sym typeface="Segoe UI Light"/>
              </a:rPr>
              <a:t>SUPPLY CHAIN</a:t>
            </a:r>
          </a:p>
        </p:txBody>
      </p:sp>
      <p:sp>
        <p:nvSpPr>
          <p:cNvPr id="27" name="Segmentation…">
            <a:extLst>
              <a:ext uri="{FF2B5EF4-FFF2-40B4-BE49-F238E27FC236}">
                <a16:creationId xmlns:a16="http://schemas.microsoft.com/office/drawing/2014/main" id="{D2B9E351-55A0-00E0-B05C-2DB9C62D7A01}"/>
              </a:ext>
            </a:extLst>
          </p:cNvPr>
          <p:cNvSpPr txBox="1"/>
          <p:nvPr/>
        </p:nvSpPr>
        <p:spPr>
          <a:xfrm>
            <a:off x="6033796" y="6159969"/>
            <a:ext cx="2386872" cy="124649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lang="de-DE"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Segmentation</a:t>
            </a:r>
            <a:endPar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endParaRPr>
          </a:p>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Forecasting</a:t>
            </a:r>
          </a:p>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Customer360</a:t>
            </a:r>
          </a:p>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lang="de-DE" sz="1400" u="none" strike="noStrike" kern="0" cap="none" spc="0" normalizeH="0" baseline="0" noProof="0" err="1">
                <a:ln>
                  <a:noFill/>
                </a:ln>
                <a:solidFill>
                  <a:schemeClr val="bg1"/>
                </a:solidFill>
                <a:effectLst/>
                <a:uLnTx/>
                <a:uFillTx/>
                <a:latin typeface="Arial" panose="020B0604020202020204" pitchFamily="34" charset="0"/>
                <a:cs typeface="Arial" panose="020B0604020202020204" pitchFamily="34" charset="0"/>
                <a:sym typeface="Segoe UI Light"/>
              </a:rPr>
              <a:t>Churn</a:t>
            </a:r>
            <a:endPar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endParaRPr>
          </a:p>
        </p:txBody>
      </p:sp>
      <p:sp>
        <p:nvSpPr>
          <p:cNvPr id="28" name="Employee Retention…">
            <a:extLst>
              <a:ext uri="{FF2B5EF4-FFF2-40B4-BE49-F238E27FC236}">
                <a16:creationId xmlns:a16="http://schemas.microsoft.com/office/drawing/2014/main" id="{6F12F87E-EF96-A747-436E-E14B6E3D77D4}"/>
              </a:ext>
            </a:extLst>
          </p:cNvPr>
          <p:cNvSpPr txBox="1"/>
          <p:nvPr/>
        </p:nvSpPr>
        <p:spPr>
          <a:xfrm>
            <a:off x="1287067" y="6159969"/>
            <a:ext cx="1996007" cy="146193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Employee Retention</a:t>
            </a:r>
          </a:p>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ESG</a:t>
            </a:r>
          </a:p>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Recruiting</a:t>
            </a:r>
          </a:p>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Performance Management</a:t>
            </a:r>
          </a:p>
        </p:txBody>
      </p:sp>
      <p:sp>
        <p:nvSpPr>
          <p:cNvPr id="29" name="Tax Automation…">
            <a:extLst>
              <a:ext uri="{FF2B5EF4-FFF2-40B4-BE49-F238E27FC236}">
                <a16:creationId xmlns:a16="http://schemas.microsoft.com/office/drawing/2014/main" id="{6ED67C39-DF50-C2CE-E338-C460C6E8410D}"/>
              </a:ext>
            </a:extLst>
          </p:cNvPr>
          <p:cNvSpPr txBox="1"/>
          <p:nvPr/>
        </p:nvSpPr>
        <p:spPr>
          <a:xfrm>
            <a:off x="3724952" y="6159969"/>
            <a:ext cx="1818844" cy="124649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Tax Automation</a:t>
            </a:r>
          </a:p>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Audit &amp; Compliance</a:t>
            </a:r>
          </a:p>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Daily Reconciliation</a:t>
            </a:r>
          </a:p>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FP&amp;A</a:t>
            </a:r>
          </a:p>
        </p:txBody>
      </p:sp>
      <p:sp>
        <p:nvSpPr>
          <p:cNvPr id="30" name="Incident Management…">
            <a:extLst>
              <a:ext uri="{FF2B5EF4-FFF2-40B4-BE49-F238E27FC236}">
                <a16:creationId xmlns:a16="http://schemas.microsoft.com/office/drawing/2014/main" id="{71086DB9-AB17-D1F8-0390-619C5E79B67C}"/>
              </a:ext>
            </a:extLst>
          </p:cNvPr>
          <p:cNvSpPr txBox="1"/>
          <p:nvPr/>
        </p:nvSpPr>
        <p:spPr>
          <a:xfrm>
            <a:off x="8952294" y="6159969"/>
            <a:ext cx="2207420" cy="124649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Incident Management</a:t>
            </a:r>
          </a:p>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Response Time Analytics</a:t>
            </a:r>
          </a:p>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Call Center Analytics</a:t>
            </a:r>
          </a:p>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Customer Sentiment</a:t>
            </a:r>
          </a:p>
        </p:txBody>
      </p:sp>
      <p:sp>
        <p:nvSpPr>
          <p:cNvPr id="40" name="Line">
            <a:extLst>
              <a:ext uri="{FF2B5EF4-FFF2-40B4-BE49-F238E27FC236}">
                <a16:creationId xmlns:a16="http://schemas.microsoft.com/office/drawing/2014/main" id="{CCF42FD9-FB5E-10B8-6BEF-5BDA8D88D655}"/>
              </a:ext>
            </a:extLst>
          </p:cNvPr>
          <p:cNvSpPr/>
          <p:nvPr/>
        </p:nvSpPr>
        <p:spPr>
          <a:xfrm>
            <a:off x="5934184" y="5932241"/>
            <a:ext cx="2386872" cy="0"/>
          </a:xfrm>
          <a:prstGeom prst="line">
            <a:avLst/>
          </a:prstGeom>
          <a:ln w="25400">
            <a:solidFill>
              <a:schemeClr val="accent1"/>
            </a:solidFill>
            <a:miter/>
          </a:ln>
        </p:spPr>
        <p:txBody>
          <a:bodyPr tIns="54863" bIns="54863"/>
          <a:lstStyle/>
          <a:p>
            <a:pPr marL="0" marR="0" lvl="0" indent="0" algn="l" defTabSz="1097280" rtl="0" eaLnBrk="1" fontAlgn="auto" latinLnBrk="0" hangingPunct="0">
              <a:lnSpc>
                <a:spcPct val="100000"/>
              </a:lnSpc>
              <a:spcBef>
                <a:spcPts val="0"/>
              </a:spcBef>
              <a:spcAft>
                <a:spcPts val="0"/>
              </a:spcAft>
              <a:buClrTx/>
              <a:buSzTx/>
              <a:buFontTx/>
              <a:buNone/>
              <a:tabLst/>
              <a:defRPr/>
            </a:pPr>
            <a:endParaRPr kumimoji="0" sz="192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Regular"/>
            </a:endParaRPr>
          </a:p>
        </p:txBody>
      </p:sp>
      <p:sp>
        <p:nvSpPr>
          <p:cNvPr id="42" name="Demand Forecasting…">
            <a:extLst>
              <a:ext uri="{FF2B5EF4-FFF2-40B4-BE49-F238E27FC236}">
                <a16:creationId xmlns:a16="http://schemas.microsoft.com/office/drawing/2014/main" id="{5546E40A-CF24-B198-9F13-476FEEE11283}"/>
              </a:ext>
            </a:extLst>
          </p:cNvPr>
          <p:cNvSpPr txBox="1"/>
          <p:nvPr/>
        </p:nvSpPr>
        <p:spPr>
          <a:xfrm>
            <a:off x="11685356" y="6159969"/>
            <a:ext cx="2132344" cy="124649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Demand Forecasting</a:t>
            </a:r>
          </a:p>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Inventory Optimization</a:t>
            </a:r>
          </a:p>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Predictive Maintenance</a:t>
            </a:r>
          </a:p>
          <a:p>
            <a:pPr marL="0" marR="0" lvl="0" indent="0" algn="l" defTabSz="274320" rtl="0" eaLnBrk="1" fontAlgn="auto" latinLnBrk="0" hangingPunct="0">
              <a:lnSpc>
                <a:spcPct val="100000"/>
              </a:lnSpc>
              <a:spcAft>
                <a:spcPts val="1000"/>
              </a:spcAft>
              <a:buClrTx/>
              <a:buSzTx/>
              <a:buFontTx/>
              <a:buNone/>
              <a:tabLst/>
              <a:defRPr sz="2600">
                <a:solidFill>
                  <a:srgbClr val="FFFFFF"/>
                </a:solidFill>
                <a:latin typeface="Segoe UI Light"/>
                <a:ea typeface="Segoe UI Light"/>
                <a:cs typeface="Segoe UI Light"/>
                <a:sym typeface="Segoe UI Light"/>
              </a:defRPr>
            </a:pPr>
            <a:r>
              <a:rPr kumimoji="0" sz="140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Segoe UI Light"/>
              </a:rPr>
              <a:t>Capacity Planning</a:t>
            </a:r>
          </a:p>
        </p:txBody>
      </p:sp>
      <p:sp>
        <p:nvSpPr>
          <p:cNvPr id="46" name="Line">
            <a:extLst>
              <a:ext uri="{FF2B5EF4-FFF2-40B4-BE49-F238E27FC236}">
                <a16:creationId xmlns:a16="http://schemas.microsoft.com/office/drawing/2014/main" id="{22D51191-0AE6-602A-93DC-D6E82A253B12}"/>
              </a:ext>
            </a:extLst>
          </p:cNvPr>
          <p:cNvSpPr/>
          <p:nvPr/>
        </p:nvSpPr>
        <p:spPr>
          <a:xfrm>
            <a:off x="8832471" y="5932242"/>
            <a:ext cx="2207420" cy="0"/>
          </a:xfrm>
          <a:prstGeom prst="line">
            <a:avLst/>
          </a:prstGeom>
          <a:ln w="25400">
            <a:solidFill>
              <a:schemeClr val="accent1"/>
            </a:solidFill>
            <a:miter/>
          </a:ln>
        </p:spPr>
        <p:txBody>
          <a:bodyPr tIns="54863" bIns="54863"/>
          <a:lstStyle/>
          <a:p>
            <a:pPr marL="0" marR="0" lvl="0" indent="0" algn="l" defTabSz="1097280" rtl="0" eaLnBrk="1" fontAlgn="auto" latinLnBrk="0" hangingPunct="0">
              <a:lnSpc>
                <a:spcPct val="100000"/>
              </a:lnSpc>
              <a:spcBef>
                <a:spcPts val="0"/>
              </a:spcBef>
              <a:spcAft>
                <a:spcPts val="0"/>
              </a:spcAft>
              <a:buClrTx/>
              <a:buSzTx/>
              <a:buFontTx/>
              <a:buNone/>
              <a:tabLst/>
              <a:defRPr/>
            </a:pPr>
            <a:endParaRPr kumimoji="0" sz="192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Regular"/>
            </a:endParaRPr>
          </a:p>
        </p:txBody>
      </p:sp>
      <p:sp>
        <p:nvSpPr>
          <p:cNvPr id="48" name="Line">
            <a:extLst>
              <a:ext uri="{FF2B5EF4-FFF2-40B4-BE49-F238E27FC236}">
                <a16:creationId xmlns:a16="http://schemas.microsoft.com/office/drawing/2014/main" id="{A03ACB1B-63F8-E040-2919-9FEEB48E76C8}"/>
              </a:ext>
            </a:extLst>
          </p:cNvPr>
          <p:cNvSpPr/>
          <p:nvPr/>
        </p:nvSpPr>
        <p:spPr>
          <a:xfrm>
            <a:off x="1165951" y="5932242"/>
            <a:ext cx="1996007" cy="0"/>
          </a:xfrm>
          <a:prstGeom prst="line">
            <a:avLst/>
          </a:prstGeom>
          <a:ln w="25400">
            <a:solidFill>
              <a:schemeClr val="accent1"/>
            </a:solidFill>
            <a:miter/>
          </a:ln>
        </p:spPr>
        <p:txBody>
          <a:bodyPr tIns="54863" bIns="54863"/>
          <a:lstStyle/>
          <a:p>
            <a:pPr marL="0" marR="0" lvl="0" indent="0" algn="l" defTabSz="1097280" rtl="0" eaLnBrk="1" fontAlgn="auto" latinLnBrk="0" hangingPunct="0">
              <a:lnSpc>
                <a:spcPct val="100000"/>
              </a:lnSpc>
              <a:spcBef>
                <a:spcPts val="0"/>
              </a:spcBef>
              <a:spcAft>
                <a:spcPts val="0"/>
              </a:spcAft>
              <a:buClrTx/>
              <a:buSzTx/>
              <a:buFontTx/>
              <a:buNone/>
              <a:tabLst/>
              <a:defRPr/>
            </a:pPr>
            <a:endParaRPr kumimoji="0" sz="192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Regular"/>
            </a:endParaRPr>
          </a:p>
        </p:txBody>
      </p:sp>
      <p:sp>
        <p:nvSpPr>
          <p:cNvPr id="54" name="Line">
            <a:extLst>
              <a:ext uri="{FF2B5EF4-FFF2-40B4-BE49-F238E27FC236}">
                <a16:creationId xmlns:a16="http://schemas.microsoft.com/office/drawing/2014/main" id="{DAF5F9B5-0CA4-4A9E-E24A-90E11F26C023}"/>
              </a:ext>
            </a:extLst>
          </p:cNvPr>
          <p:cNvSpPr/>
          <p:nvPr/>
        </p:nvSpPr>
        <p:spPr>
          <a:xfrm>
            <a:off x="11581677" y="5932242"/>
            <a:ext cx="2051821" cy="0"/>
          </a:xfrm>
          <a:prstGeom prst="line">
            <a:avLst/>
          </a:prstGeom>
          <a:ln w="25400">
            <a:solidFill>
              <a:schemeClr val="accent1"/>
            </a:solidFill>
            <a:miter/>
          </a:ln>
        </p:spPr>
        <p:txBody>
          <a:bodyPr tIns="54863" bIns="54863"/>
          <a:lstStyle/>
          <a:p>
            <a:pPr marL="0" marR="0" lvl="0" indent="0" algn="l" defTabSz="1097280" rtl="0" eaLnBrk="1" fontAlgn="auto" latinLnBrk="0" hangingPunct="0">
              <a:lnSpc>
                <a:spcPct val="100000"/>
              </a:lnSpc>
              <a:spcBef>
                <a:spcPts val="0"/>
              </a:spcBef>
              <a:spcAft>
                <a:spcPts val="0"/>
              </a:spcAft>
              <a:buClrTx/>
              <a:buSzTx/>
              <a:buFontTx/>
              <a:buNone/>
              <a:tabLst/>
              <a:defRPr/>
            </a:pPr>
            <a:endParaRPr kumimoji="0" sz="192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Regular"/>
            </a:endParaRPr>
          </a:p>
        </p:txBody>
      </p:sp>
      <p:sp>
        <p:nvSpPr>
          <p:cNvPr id="55" name="Line">
            <a:extLst>
              <a:ext uri="{FF2B5EF4-FFF2-40B4-BE49-F238E27FC236}">
                <a16:creationId xmlns:a16="http://schemas.microsoft.com/office/drawing/2014/main" id="{9D6C5DD2-5989-F2CB-6F8D-C69DBAB96976}"/>
              </a:ext>
            </a:extLst>
          </p:cNvPr>
          <p:cNvSpPr/>
          <p:nvPr/>
        </p:nvSpPr>
        <p:spPr>
          <a:xfrm>
            <a:off x="3630197" y="5932242"/>
            <a:ext cx="1818844" cy="0"/>
          </a:xfrm>
          <a:prstGeom prst="line">
            <a:avLst/>
          </a:prstGeom>
          <a:ln w="25400">
            <a:solidFill>
              <a:schemeClr val="accent1"/>
            </a:solidFill>
            <a:miter/>
          </a:ln>
        </p:spPr>
        <p:txBody>
          <a:bodyPr tIns="54863" bIns="54863"/>
          <a:lstStyle/>
          <a:p>
            <a:pPr marL="0" marR="0" lvl="0" indent="0" algn="l" defTabSz="1097280" rtl="0" eaLnBrk="1" fontAlgn="auto" latinLnBrk="0" hangingPunct="0">
              <a:lnSpc>
                <a:spcPct val="100000"/>
              </a:lnSpc>
              <a:spcBef>
                <a:spcPts val="0"/>
              </a:spcBef>
              <a:spcAft>
                <a:spcPts val="0"/>
              </a:spcAft>
              <a:buClrTx/>
              <a:buSzTx/>
              <a:buFontTx/>
              <a:buNone/>
              <a:tabLst/>
              <a:defRPr/>
            </a:pPr>
            <a:endParaRPr kumimoji="0" sz="192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Montserrat Regular"/>
            </a:endParaRPr>
          </a:p>
        </p:txBody>
      </p:sp>
    </p:spTree>
    <p:extLst>
      <p:ext uri="{BB962C8B-B14F-4D97-AF65-F5344CB8AC3E}">
        <p14:creationId xmlns:p14="http://schemas.microsoft.com/office/powerpoint/2010/main" val="20328112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anim calcmode="lin" valueType="num">
                                      <p:cBhvr>
                                        <p:cTn id="83" dur="1000" fill="hold"/>
                                        <p:tgtEl>
                                          <p:spTgt spid="22"/>
                                        </p:tgtEl>
                                        <p:attrNameLst>
                                          <p:attrName>ppt_x</p:attrName>
                                        </p:attrNameLst>
                                      </p:cBhvr>
                                      <p:tavLst>
                                        <p:tav tm="0">
                                          <p:val>
                                            <p:strVal val="#ppt_x"/>
                                          </p:val>
                                        </p:tav>
                                        <p:tav tm="100000">
                                          <p:val>
                                            <p:strVal val="#ppt_x"/>
                                          </p:val>
                                        </p:tav>
                                      </p:tavLst>
                                    </p:anim>
                                    <p:anim calcmode="lin" valueType="num">
                                      <p:cBhvr>
                                        <p:cTn id="84" dur="1000" fill="hold"/>
                                        <p:tgtEl>
                                          <p:spTgt spid="22"/>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1000"/>
                                        <p:tgtEl>
                                          <p:spTgt spid="24"/>
                                        </p:tgtEl>
                                      </p:cBhvr>
                                    </p:animEffect>
                                    <p:anim calcmode="lin" valueType="num">
                                      <p:cBhvr>
                                        <p:cTn id="88" dur="1000" fill="hold"/>
                                        <p:tgtEl>
                                          <p:spTgt spid="24"/>
                                        </p:tgtEl>
                                        <p:attrNameLst>
                                          <p:attrName>ppt_x</p:attrName>
                                        </p:attrNameLst>
                                      </p:cBhvr>
                                      <p:tavLst>
                                        <p:tav tm="0">
                                          <p:val>
                                            <p:strVal val="#ppt_x"/>
                                          </p:val>
                                        </p:tav>
                                        <p:tav tm="100000">
                                          <p:val>
                                            <p:strVal val="#ppt_x"/>
                                          </p:val>
                                        </p:tav>
                                      </p:tavLst>
                                    </p:anim>
                                    <p:anim calcmode="lin" valueType="num">
                                      <p:cBhvr>
                                        <p:cTn id="89" dur="1000" fill="hold"/>
                                        <p:tgtEl>
                                          <p:spTgt spid="24"/>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1000"/>
                                        <p:tgtEl>
                                          <p:spTgt spid="25"/>
                                        </p:tgtEl>
                                      </p:cBhvr>
                                    </p:animEffect>
                                    <p:anim calcmode="lin" valueType="num">
                                      <p:cBhvr>
                                        <p:cTn id="93" dur="1000" fill="hold"/>
                                        <p:tgtEl>
                                          <p:spTgt spid="25"/>
                                        </p:tgtEl>
                                        <p:attrNameLst>
                                          <p:attrName>ppt_x</p:attrName>
                                        </p:attrNameLst>
                                      </p:cBhvr>
                                      <p:tavLst>
                                        <p:tav tm="0">
                                          <p:val>
                                            <p:strVal val="#ppt_x"/>
                                          </p:val>
                                        </p:tav>
                                        <p:tav tm="100000">
                                          <p:val>
                                            <p:strVal val="#ppt_x"/>
                                          </p:val>
                                        </p:tav>
                                      </p:tavLst>
                                    </p:anim>
                                    <p:anim calcmode="lin" valueType="num">
                                      <p:cBhvr>
                                        <p:cTn id="94" dur="1000" fill="hold"/>
                                        <p:tgtEl>
                                          <p:spTgt spid="25"/>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1000"/>
                                        <p:tgtEl>
                                          <p:spTgt spid="26"/>
                                        </p:tgtEl>
                                      </p:cBhvr>
                                    </p:animEffect>
                                    <p:anim calcmode="lin" valueType="num">
                                      <p:cBhvr>
                                        <p:cTn id="98" dur="1000" fill="hold"/>
                                        <p:tgtEl>
                                          <p:spTgt spid="26"/>
                                        </p:tgtEl>
                                        <p:attrNameLst>
                                          <p:attrName>ppt_x</p:attrName>
                                        </p:attrNameLst>
                                      </p:cBhvr>
                                      <p:tavLst>
                                        <p:tav tm="0">
                                          <p:val>
                                            <p:strVal val="#ppt_x"/>
                                          </p:val>
                                        </p:tav>
                                        <p:tav tm="100000">
                                          <p:val>
                                            <p:strVal val="#ppt_x"/>
                                          </p:val>
                                        </p:tav>
                                      </p:tavLst>
                                    </p:anim>
                                    <p:anim calcmode="lin" valueType="num">
                                      <p:cBhvr>
                                        <p:cTn id="99" dur="1000" fill="hold"/>
                                        <p:tgtEl>
                                          <p:spTgt spid="26"/>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fade">
                                      <p:cBhvr>
                                        <p:cTn id="102" dur="1000"/>
                                        <p:tgtEl>
                                          <p:spTgt spid="27"/>
                                        </p:tgtEl>
                                      </p:cBhvr>
                                    </p:animEffect>
                                    <p:anim calcmode="lin" valueType="num">
                                      <p:cBhvr>
                                        <p:cTn id="103" dur="1000" fill="hold"/>
                                        <p:tgtEl>
                                          <p:spTgt spid="27"/>
                                        </p:tgtEl>
                                        <p:attrNameLst>
                                          <p:attrName>ppt_x</p:attrName>
                                        </p:attrNameLst>
                                      </p:cBhvr>
                                      <p:tavLst>
                                        <p:tav tm="0">
                                          <p:val>
                                            <p:strVal val="#ppt_x"/>
                                          </p:val>
                                        </p:tav>
                                        <p:tav tm="100000">
                                          <p:val>
                                            <p:strVal val="#ppt_x"/>
                                          </p:val>
                                        </p:tav>
                                      </p:tavLst>
                                    </p:anim>
                                    <p:anim calcmode="lin" valueType="num">
                                      <p:cBhvr>
                                        <p:cTn id="104" dur="1000" fill="hold"/>
                                        <p:tgtEl>
                                          <p:spTgt spid="27"/>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1000"/>
                                        <p:tgtEl>
                                          <p:spTgt spid="28"/>
                                        </p:tgtEl>
                                      </p:cBhvr>
                                    </p:animEffect>
                                    <p:anim calcmode="lin" valueType="num">
                                      <p:cBhvr>
                                        <p:cTn id="108" dur="1000" fill="hold"/>
                                        <p:tgtEl>
                                          <p:spTgt spid="28"/>
                                        </p:tgtEl>
                                        <p:attrNameLst>
                                          <p:attrName>ppt_x</p:attrName>
                                        </p:attrNameLst>
                                      </p:cBhvr>
                                      <p:tavLst>
                                        <p:tav tm="0">
                                          <p:val>
                                            <p:strVal val="#ppt_x"/>
                                          </p:val>
                                        </p:tav>
                                        <p:tav tm="100000">
                                          <p:val>
                                            <p:strVal val="#ppt_x"/>
                                          </p:val>
                                        </p:tav>
                                      </p:tavLst>
                                    </p:anim>
                                    <p:anim calcmode="lin" valueType="num">
                                      <p:cBhvr>
                                        <p:cTn id="109" dur="1000" fill="hold"/>
                                        <p:tgtEl>
                                          <p:spTgt spid="28"/>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1000"/>
                                        <p:tgtEl>
                                          <p:spTgt spid="29"/>
                                        </p:tgtEl>
                                      </p:cBhvr>
                                    </p:animEffect>
                                    <p:anim calcmode="lin" valueType="num">
                                      <p:cBhvr>
                                        <p:cTn id="113" dur="1000" fill="hold"/>
                                        <p:tgtEl>
                                          <p:spTgt spid="29"/>
                                        </p:tgtEl>
                                        <p:attrNameLst>
                                          <p:attrName>ppt_x</p:attrName>
                                        </p:attrNameLst>
                                      </p:cBhvr>
                                      <p:tavLst>
                                        <p:tav tm="0">
                                          <p:val>
                                            <p:strVal val="#ppt_x"/>
                                          </p:val>
                                        </p:tav>
                                        <p:tav tm="100000">
                                          <p:val>
                                            <p:strVal val="#ppt_x"/>
                                          </p:val>
                                        </p:tav>
                                      </p:tavLst>
                                    </p:anim>
                                    <p:anim calcmode="lin" valueType="num">
                                      <p:cBhvr>
                                        <p:cTn id="114" dur="1000" fill="hold"/>
                                        <p:tgtEl>
                                          <p:spTgt spid="29"/>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1000"/>
                                        <p:tgtEl>
                                          <p:spTgt spid="30"/>
                                        </p:tgtEl>
                                      </p:cBhvr>
                                    </p:animEffect>
                                    <p:anim calcmode="lin" valueType="num">
                                      <p:cBhvr>
                                        <p:cTn id="118" dur="1000" fill="hold"/>
                                        <p:tgtEl>
                                          <p:spTgt spid="30"/>
                                        </p:tgtEl>
                                        <p:attrNameLst>
                                          <p:attrName>ppt_x</p:attrName>
                                        </p:attrNameLst>
                                      </p:cBhvr>
                                      <p:tavLst>
                                        <p:tav tm="0">
                                          <p:val>
                                            <p:strVal val="#ppt_x"/>
                                          </p:val>
                                        </p:tav>
                                        <p:tav tm="100000">
                                          <p:val>
                                            <p:strVal val="#ppt_x"/>
                                          </p:val>
                                        </p:tav>
                                      </p:tavLst>
                                    </p:anim>
                                    <p:anim calcmode="lin" valueType="num">
                                      <p:cBhvr>
                                        <p:cTn id="119" dur="1000" fill="hold"/>
                                        <p:tgtEl>
                                          <p:spTgt spid="30"/>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1000"/>
                                        <p:tgtEl>
                                          <p:spTgt spid="40"/>
                                        </p:tgtEl>
                                      </p:cBhvr>
                                    </p:animEffect>
                                    <p:anim calcmode="lin" valueType="num">
                                      <p:cBhvr>
                                        <p:cTn id="123" dur="1000" fill="hold"/>
                                        <p:tgtEl>
                                          <p:spTgt spid="40"/>
                                        </p:tgtEl>
                                        <p:attrNameLst>
                                          <p:attrName>ppt_x</p:attrName>
                                        </p:attrNameLst>
                                      </p:cBhvr>
                                      <p:tavLst>
                                        <p:tav tm="0">
                                          <p:val>
                                            <p:strVal val="#ppt_x"/>
                                          </p:val>
                                        </p:tav>
                                        <p:tav tm="100000">
                                          <p:val>
                                            <p:strVal val="#ppt_x"/>
                                          </p:val>
                                        </p:tav>
                                      </p:tavLst>
                                    </p:anim>
                                    <p:anim calcmode="lin" valueType="num">
                                      <p:cBhvr>
                                        <p:cTn id="124" dur="1000" fill="hold"/>
                                        <p:tgtEl>
                                          <p:spTgt spid="40"/>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fade">
                                      <p:cBhvr>
                                        <p:cTn id="127" dur="1000"/>
                                        <p:tgtEl>
                                          <p:spTgt spid="42"/>
                                        </p:tgtEl>
                                      </p:cBhvr>
                                    </p:animEffect>
                                    <p:anim calcmode="lin" valueType="num">
                                      <p:cBhvr>
                                        <p:cTn id="128" dur="1000" fill="hold"/>
                                        <p:tgtEl>
                                          <p:spTgt spid="42"/>
                                        </p:tgtEl>
                                        <p:attrNameLst>
                                          <p:attrName>ppt_x</p:attrName>
                                        </p:attrNameLst>
                                      </p:cBhvr>
                                      <p:tavLst>
                                        <p:tav tm="0">
                                          <p:val>
                                            <p:strVal val="#ppt_x"/>
                                          </p:val>
                                        </p:tav>
                                        <p:tav tm="100000">
                                          <p:val>
                                            <p:strVal val="#ppt_x"/>
                                          </p:val>
                                        </p:tav>
                                      </p:tavLst>
                                    </p:anim>
                                    <p:anim calcmode="lin" valueType="num">
                                      <p:cBhvr>
                                        <p:cTn id="129" dur="1000" fill="hold"/>
                                        <p:tgtEl>
                                          <p:spTgt spid="42"/>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46"/>
                                        </p:tgtEl>
                                        <p:attrNameLst>
                                          <p:attrName>style.visibility</p:attrName>
                                        </p:attrNameLst>
                                      </p:cBhvr>
                                      <p:to>
                                        <p:strVal val="visible"/>
                                      </p:to>
                                    </p:set>
                                    <p:animEffect transition="in" filter="fade">
                                      <p:cBhvr>
                                        <p:cTn id="132" dur="1000"/>
                                        <p:tgtEl>
                                          <p:spTgt spid="46"/>
                                        </p:tgtEl>
                                      </p:cBhvr>
                                    </p:animEffect>
                                    <p:anim calcmode="lin" valueType="num">
                                      <p:cBhvr>
                                        <p:cTn id="133" dur="1000" fill="hold"/>
                                        <p:tgtEl>
                                          <p:spTgt spid="46"/>
                                        </p:tgtEl>
                                        <p:attrNameLst>
                                          <p:attrName>ppt_x</p:attrName>
                                        </p:attrNameLst>
                                      </p:cBhvr>
                                      <p:tavLst>
                                        <p:tav tm="0">
                                          <p:val>
                                            <p:strVal val="#ppt_x"/>
                                          </p:val>
                                        </p:tav>
                                        <p:tav tm="100000">
                                          <p:val>
                                            <p:strVal val="#ppt_x"/>
                                          </p:val>
                                        </p:tav>
                                      </p:tavLst>
                                    </p:anim>
                                    <p:anim calcmode="lin" valueType="num">
                                      <p:cBhvr>
                                        <p:cTn id="134" dur="1000" fill="hold"/>
                                        <p:tgtEl>
                                          <p:spTgt spid="46"/>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48"/>
                                        </p:tgtEl>
                                        <p:attrNameLst>
                                          <p:attrName>style.visibility</p:attrName>
                                        </p:attrNameLst>
                                      </p:cBhvr>
                                      <p:to>
                                        <p:strVal val="visible"/>
                                      </p:to>
                                    </p:set>
                                    <p:animEffect transition="in" filter="fade">
                                      <p:cBhvr>
                                        <p:cTn id="137" dur="1000"/>
                                        <p:tgtEl>
                                          <p:spTgt spid="48"/>
                                        </p:tgtEl>
                                      </p:cBhvr>
                                    </p:animEffect>
                                    <p:anim calcmode="lin" valueType="num">
                                      <p:cBhvr>
                                        <p:cTn id="138" dur="1000" fill="hold"/>
                                        <p:tgtEl>
                                          <p:spTgt spid="48"/>
                                        </p:tgtEl>
                                        <p:attrNameLst>
                                          <p:attrName>ppt_x</p:attrName>
                                        </p:attrNameLst>
                                      </p:cBhvr>
                                      <p:tavLst>
                                        <p:tav tm="0">
                                          <p:val>
                                            <p:strVal val="#ppt_x"/>
                                          </p:val>
                                        </p:tav>
                                        <p:tav tm="100000">
                                          <p:val>
                                            <p:strVal val="#ppt_x"/>
                                          </p:val>
                                        </p:tav>
                                      </p:tavLst>
                                    </p:anim>
                                    <p:anim calcmode="lin" valueType="num">
                                      <p:cBhvr>
                                        <p:cTn id="139" dur="1000" fill="hold"/>
                                        <p:tgtEl>
                                          <p:spTgt spid="48"/>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54"/>
                                        </p:tgtEl>
                                        <p:attrNameLst>
                                          <p:attrName>style.visibility</p:attrName>
                                        </p:attrNameLst>
                                      </p:cBhvr>
                                      <p:to>
                                        <p:strVal val="visible"/>
                                      </p:to>
                                    </p:set>
                                    <p:animEffect transition="in" filter="fade">
                                      <p:cBhvr>
                                        <p:cTn id="142" dur="1000"/>
                                        <p:tgtEl>
                                          <p:spTgt spid="54"/>
                                        </p:tgtEl>
                                      </p:cBhvr>
                                    </p:animEffect>
                                    <p:anim calcmode="lin" valueType="num">
                                      <p:cBhvr>
                                        <p:cTn id="143" dur="1000" fill="hold"/>
                                        <p:tgtEl>
                                          <p:spTgt spid="54"/>
                                        </p:tgtEl>
                                        <p:attrNameLst>
                                          <p:attrName>ppt_x</p:attrName>
                                        </p:attrNameLst>
                                      </p:cBhvr>
                                      <p:tavLst>
                                        <p:tav tm="0">
                                          <p:val>
                                            <p:strVal val="#ppt_x"/>
                                          </p:val>
                                        </p:tav>
                                        <p:tav tm="100000">
                                          <p:val>
                                            <p:strVal val="#ppt_x"/>
                                          </p:val>
                                        </p:tav>
                                      </p:tavLst>
                                    </p:anim>
                                    <p:anim calcmode="lin" valueType="num">
                                      <p:cBhvr>
                                        <p:cTn id="144" dur="1000" fill="hold"/>
                                        <p:tgtEl>
                                          <p:spTgt spid="54"/>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55"/>
                                        </p:tgtEl>
                                        <p:attrNameLst>
                                          <p:attrName>style.visibility</p:attrName>
                                        </p:attrNameLst>
                                      </p:cBhvr>
                                      <p:to>
                                        <p:strVal val="visible"/>
                                      </p:to>
                                    </p:set>
                                    <p:animEffect transition="in" filter="fade">
                                      <p:cBhvr>
                                        <p:cTn id="147" dur="1000"/>
                                        <p:tgtEl>
                                          <p:spTgt spid="55"/>
                                        </p:tgtEl>
                                      </p:cBhvr>
                                    </p:animEffect>
                                    <p:anim calcmode="lin" valueType="num">
                                      <p:cBhvr>
                                        <p:cTn id="148" dur="1000" fill="hold"/>
                                        <p:tgtEl>
                                          <p:spTgt spid="55"/>
                                        </p:tgtEl>
                                        <p:attrNameLst>
                                          <p:attrName>ppt_x</p:attrName>
                                        </p:attrNameLst>
                                      </p:cBhvr>
                                      <p:tavLst>
                                        <p:tav tm="0">
                                          <p:val>
                                            <p:strVal val="#ppt_x"/>
                                          </p:val>
                                        </p:tav>
                                        <p:tav tm="100000">
                                          <p:val>
                                            <p:strVal val="#ppt_x"/>
                                          </p:val>
                                        </p:tav>
                                      </p:tavLst>
                                    </p:anim>
                                    <p:anim calcmode="lin" valueType="num">
                                      <p:cBhvr>
                                        <p:cTn id="14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P spid="30" grpId="0" animBg="1"/>
      <p:bldP spid="40" grpId="0" animBg="1"/>
      <p:bldP spid="42" grpId="0" animBg="1"/>
      <p:bldP spid="46" grpId="0" animBg="1"/>
      <p:bldP spid="48" grpId="0" animBg="1"/>
      <p:bldP spid="54" grpId="0" animBg="1"/>
      <p:bldP spid="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75B64EF-4BC7-CCF1-F114-85164B96BAAA}"/>
              </a:ext>
            </a:extLst>
          </p:cNvPr>
          <p:cNvPicPr>
            <a:picLocks noChangeAspect="1"/>
          </p:cNvPicPr>
          <p:nvPr/>
        </p:nvPicPr>
        <p:blipFill>
          <a:blip r:embed="rId3"/>
          <a:srcRect/>
          <a:stretch/>
        </p:blipFill>
        <p:spPr>
          <a:xfrm>
            <a:off x="12048658" y="388219"/>
            <a:ext cx="791982" cy="791982"/>
          </a:xfrm>
          <a:prstGeom prst="rect">
            <a:avLst/>
          </a:prstGeom>
        </p:spPr>
      </p:pic>
      <p:pic>
        <p:nvPicPr>
          <p:cNvPr id="22" name="Picture 21">
            <a:extLst>
              <a:ext uri="{FF2B5EF4-FFF2-40B4-BE49-F238E27FC236}">
                <a16:creationId xmlns:a16="http://schemas.microsoft.com/office/drawing/2014/main" id="{19D11413-83BB-925A-C049-8985EEFFF99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077976" y="494291"/>
            <a:ext cx="527767" cy="612210"/>
          </a:xfrm>
          <a:prstGeom prst="rect">
            <a:avLst/>
          </a:prstGeom>
        </p:spPr>
      </p:pic>
      <p:pic>
        <p:nvPicPr>
          <p:cNvPr id="23" name="Picture 22">
            <a:extLst>
              <a:ext uri="{FF2B5EF4-FFF2-40B4-BE49-F238E27FC236}">
                <a16:creationId xmlns:a16="http://schemas.microsoft.com/office/drawing/2014/main" id="{CC129743-D50E-E6F0-29B8-1342F37446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230446" y="476776"/>
            <a:ext cx="586164" cy="665151"/>
          </a:xfrm>
          <a:prstGeom prst="rect">
            <a:avLst/>
          </a:prstGeom>
        </p:spPr>
      </p:pic>
      <p:grpSp>
        <p:nvGrpSpPr>
          <p:cNvPr id="35" name="Group 34">
            <a:extLst>
              <a:ext uri="{FF2B5EF4-FFF2-40B4-BE49-F238E27FC236}">
                <a16:creationId xmlns:a16="http://schemas.microsoft.com/office/drawing/2014/main" id="{CBC27049-221B-FE4F-836D-D97FB1E57354}"/>
              </a:ext>
            </a:extLst>
          </p:cNvPr>
          <p:cNvGrpSpPr/>
          <p:nvPr/>
        </p:nvGrpSpPr>
        <p:grpSpPr>
          <a:xfrm>
            <a:off x="12586190" y="1163495"/>
            <a:ext cx="700611" cy="591832"/>
            <a:chOff x="12807837" y="1171729"/>
            <a:chExt cx="909633" cy="768401"/>
          </a:xfrm>
        </p:grpSpPr>
        <p:pic>
          <p:nvPicPr>
            <p:cNvPr id="38" name="Picture 37" descr="A logo with text and blue lines&#10;&#10;Description automatically generated with medium confidence">
              <a:extLst>
                <a:ext uri="{FF2B5EF4-FFF2-40B4-BE49-F238E27FC236}">
                  <a16:creationId xmlns:a16="http://schemas.microsoft.com/office/drawing/2014/main" id="{82137CF0-110B-60C4-C3BD-5ED75F914B38}"/>
                </a:ext>
              </a:extLst>
            </p:cNvPr>
            <p:cNvPicPr>
              <a:picLocks noChangeAspect="1"/>
            </p:cNvPicPr>
            <p:nvPr/>
          </p:nvPicPr>
          <p:blipFill>
            <a:blip r:embed="rId6"/>
            <a:stretch>
              <a:fillRect/>
            </a:stretch>
          </p:blipFill>
          <p:spPr>
            <a:xfrm>
              <a:off x="12818260" y="1171729"/>
              <a:ext cx="895761" cy="768401"/>
            </a:xfrm>
            <a:prstGeom prst="rect">
              <a:avLst/>
            </a:prstGeom>
          </p:spPr>
        </p:pic>
        <p:grpSp>
          <p:nvGrpSpPr>
            <p:cNvPr id="39" name="Group 38">
              <a:extLst>
                <a:ext uri="{FF2B5EF4-FFF2-40B4-BE49-F238E27FC236}">
                  <a16:creationId xmlns:a16="http://schemas.microsoft.com/office/drawing/2014/main" id="{93880566-FD0E-8687-DAD1-58EABCFC1E92}"/>
                </a:ext>
              </a:extLst>
            </p:cNvPr>
            <p:cNvGrpSpPr/>
            <p:nvPr/>
          </p:nvGrpSpPr>
          <p:grpSpPr>
            <a:xfrm rot="21410569">
              <a:off x="12807837" y="1474315"/>
              <a:ext cx="909633" cy="369257"/>
              <a:chOff x="9245558" y="454515"/>
              <a:chExt cx="1318863" cy="535380"/>
            </a:xfrm>
          </p:grpSpPr>
          <p:pic>
            <p:nvPicPr>
              <p:cNvPr id="47" name="Picture 46" descr="A white text on a black background&#10;&#10;Description automatically generated">
                <a:extLst>
                  <a:ext uri="{FF2B5EF4-FFF2-40B4-BE49-F238E27FC236}">
                    <a16:creationId xmlns:a16="http://schemas.microsoft.com/office/drawing/2014/main" id="{F32BF864-E4B7-5EB1-9CEE-E1A31459F3C0}"/>
                  </a:ext>
                </a:extLst>
              </p:cNvPr>
              <p:cNvPicPr>
                <a:picLocks noChangeAspect="1"/>
              </p:cNvPicPr>
              <p:nvPr/>
            </p:nvPicPr>
            <p:blipFill>
              <a:blip r:embed="rId7"/>
              <a:stretch>
                <a:fillRect/>
              </a:stretch>
            </p:blipFill>
            <p:spPr>
              <a:xfrm>
                <a:off x="9308933" y="454515"/>
                <a:ext cx="658946" cy="210391"/>
              </a:xfrm>
              <a:prstGeom prst="rect">
                <a:avLst/>
              </a:prstGeom>
            </p:spPr>
          </p:pic>
          <p:pic>
            <p:nvPicPr>
              <p:cNvPr id="48" name="Picture 47" descr="A white text with black background&#10;&#10;Description automatically generated">
                <a:extLst>
                  <a:ext uri="{FF2B5EF4-FFF2-40B4-BE49-F238E27FC236}">
                    <a16:creationId xmlns:a16="http://schemas.microsoft.com/office/drawing/2014/main" id="{1D9D3C1A-7228-F52E-CA42-543159ECC9C0}"/>
                  </a:ext>
                </a:extLst>
              </p:cNvPr>
              <p:cNvPicPr>
                <a:picLocks noChangeAspect="1"/>
              </p:cNvPicPr>
              <p:nvPr/>
            </p:nvPicPr>
            <p:blipFill>
              <a:blip r:embed="rId8"/>
              <a:stretch>
                <a:fillRect/>
              </a:stretch>
            </p:blipFill>
            <p:spPr>
              <a:xfrm>
                <a:off x="9245558" y="619615"/>
                <a:ext cx="1318863" cy="370280"/>
              </a:xfrm>
              <a:prstGeom prst="rect">
                <a:avLst/>
              </a:prstGeom>
            </p:spPr>
          </p:pic>
        </p:grpSp>
      </p:grpSp>
      <p:pic>
        <p:nvPicPr>
          <p:cNvPr id="49" name="Picture 48" descr="A blue circle with gold text and a blue background&#10;&#10;Description automatically generated">
            <a:extLst>
              <a:ext uri="{FF2B5EF4-FFF2-40B4-BE49-F238E27FC236}">
                <a16:creationId xmlns:a16="http://schemas.microsoft.com/office/drawing/2014/main" id="{C2B87A18-2989-3921-C27C-8971D0FAE5EA}"/>
              </a:ext>
            </a:extLst>
          </p:cNvPr>
          <p:cNvPicPr>
            <a:picLocks noChangeAspect="1"/>
          </p:cNvPicPr>
          <p:nvPr/>
        </p:nvPicPr>
        <p:blipFill>
          <a:blip r:embed="rId9"/>
          <a:stretch>
            <a:fillRect/>
          </a:stretch>
        </p:blipFill>
        <p:spPr>
          <a:xfrm>
            <a:off x="11625650" y="1121686"/>
            <a:ext cx="681138" cy="681138"/>
          </a:xfrm>
          <a:prstGeom prst="rect">
            <a:avLst/>
          </a:prstGeom>
        </p:spPr>
      </p:pic>
      <p:sp>
        <p:nvSpPr>
          <p:cNvPr id="21" name="Title 1">
            <a:extLst>
              <a:ext uri="{FF2B5EF4-FFF2-40B4-BE49-F238E27FC236}">
                <a16:creationId xmlns:a16="http://schemas.microsoft.com/office/drawing/2014/main" id="{5E829503-06F9-C1FE-A401-C22CE8486F09}"/>
              </a:ext>
            </a:extLst>
          </p:cNvPr>
          <p:cNvSpPr txBox="1">
            <a:spLocks/>
          </p:cNvSpPr>
          <p:nvPr/>
        </p:nvSpPr>
        <p:spPr>
          <a:xfrm>
            <a:off x="795196" y="500592"/>
            <a:ext cx="13040008" cy="793092"/>
          </a:xfrm>
          <a:prstGeom prst="rect">
            <a:avLst/>
          </a:prstGeom>
        </p:spPr>
        <p:txBody>
          <a:bodyPr/>
          <a:lstStyle>
            <a:lvl1pPr algn="l" defTabSz="1097299" rtl="0" eaLnBrk="1" latinLnBrk="0" hangingPunct="1">
              <a:lnSpc>
                <a:spcPct val="90000"/>
              </a:lnSpc>
              <a:spcBef>
                <a:spcPct val="0"/>
              </a:spcBef>
              <a:buNone/>
              <a:defRPr sz="3200" b="1" i="0" kern="1200" spc="0" baseline="0">
                <a:solidFill>
                  <a:schemeClr val="bg1"/>
                </a:solidFill>
                <a:latin typeface="Arial" panose="020B0604020202020204" pitchFamily="34" charset="0"/>
                <a:ea typeface="+mj-ea"/>
                <a:cs typeface="Arial" panose="020B0604020202020204" pitchFamily="34" charset="0"/>
              </a:defRPr>
            </a:lvl1pPr>
          </a:lstStyle>
          <a:p>
            <a:r>
              <a:rPr lang="en-US" sz="4000" dirty="0"/>
              <a:t>Alteryx Analytics Automation</a:t>
            </a:r>
            <a:endParaRPr lang="en-US" sz="2800" b="0" dirty="0"/>
          </a:p>
        </p:txBody>
      </p:sp>
      <p:sp>
        <p:nvSpPr>
          <p:cNvPr id="28" name="Rectangle: Top Corners Snipped 27">
            <a:extLst>
              <a:ext uri="{FF2B5EF4-FFF2-40B4-BE49-F238E27FC236}">
                <a16:creationId xmlns:a16="http://schemas.microsoft.com/office/drawing/2014/main" id="{A4D06573-5780-9E97-1014-02818A2ABC2D}"/>
              </a:ext>
            </a:extLst>
          </p:cNvPr>
          <p:cNvSpPr/>
          <p:nvPr/>
        </p:nvSpPr>
        <p:spPr>
          <a:xfrm rot="5400000" flipH="1">
            <a:off x="11622405" y="4205713"/>
            <a:ext cx="268604" cy="217851"/>
          </a:xfrm>
          <a:prstGeom prst="snip2SameRect">
            <a:avLst>
              <a:gd name="adj1" fmla="val 50000"/>
              <a:gd name="adj2" fmla="val 0"/>
            </a:avLst>
          </a:prstGeom>
          <a:solidFill>
            <a:srgbClr val="003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
            <a:extLst>
              <a:ext uri="{FF2B5EF4-FFF2-40B4-BE49-F238E27FC236}">
                <a16:creationId xmlns:a16="http://schemas.microsoft.com/office/drawing/2014/main" id="{0CBEF8DA-57A0-87BC-6D39-2712401C1CA1}"/>
              </a:ext>
            </a:extLst>
          </p:cNvPr>
          <p:cNvSpPr/>
          <p:nvPr/>
        </p:nvSpPr>
        <p:spPr>
          <a:xfrm>
            <a:off x="2998573" y="3374746"/>
            <a:ext cx="8668610" cy="2714570"/>
          </a:xfrm>
          <a:prstGeom prst="rect">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36">
              <a:defRPr/>
            </a:pPr>
            <a:endParaRPr lang="en-US" sz="1920">
              <a:solidFill>
                <a:srgbClr val="FFFFFF"/>
              </a:solidFill>
              <a:latin typeface="Montserrat" panose="00000500000000000000" pitchFamily="2" charset="0"/>
            </a:endParaRPr>
          </a:p>
        </p:txBody>
      </p:sp>
      <p:sp>
        <p:nvSpPr>
          <p:cNvPr id="41" name="Rectangle: Top Corners Snipped 40">
            <a:extLst>
              <a:ext uri="{FF2B5EF4-FFF2-40B4-BE49-F238E27FC236}">
                <a16:creationId xmlns:a16="http://schemas.microsoft.com/office/drawing/2014/main" id="{E4854050-0B31-757A-C7A8-9E907D6B4C01}"/>
              </a:ext>
            </a:extLst>
          </p:cNvPr>
          <p:cNvSpPr/>
          <p:nvPr/>
        </p:nvSpPr>
        <p:spPr>
          <a:xfrm rot="16200000">
            <a:off x="2765139" y="4205713"/>
            <a:ext cx="268604" cy="217851"/>
          </a:xfrm>
          <a:prstGeom prst="snip2SameRect">
            <a:avLst>
              <a:gd name="adj1" fmla="val 50000"/>
              <a:gd name="adj2" fmla="val 0"/>
            </a:avLst>
          </a:prstGeom>
          <a:solidFill>
            <a:srgbClr val="003E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BE40980F-829C-5823-B6B1-9A1A640BAA2D}"/>
              </a:ext>
            </a:extLst>
          </p:cNvPr>
          <p:cNvSpPr/>
          <p:nvPr/>
        </p:nvSpPr>
        <p:spPr>
          <a:xfrm>
            <a:off x="3154265" y="3442275"/>
            <a:ext cx="8321872" cy="1783080"/>
          </a:xfrm>
          <a:prstGeom prst="roundRect">
            <a:avLst>
              <a:gd name="adj" fmla="val 7851"/>
            </a:avLst>
          </a:prstGeom>
          <a:solidFill>
            <a:schemeClr val="tx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9DF93743-76DE-835D-771A-5B0E454D51D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877254" y="1577469"/>
            <a:ext cx="4875895" cy="530042"/>
          </a:xfrm>
          <a:prstGeom prst="rect">
            <a:avLst/>
          </a:prstGeom>
        </p:spPr>
      </p:pic>
      <p:pic>
        <p:nvPicPr>
          <p:cNvPr id="45" name="Picture 44" descr="A white text on a black background&#10;&#10;Description automatically generated">
            <a:extLst>
              <a:ext uri="{FF2B5EF4-FFF2-40B4-BE49-F238E27FC236}">
                <a16:creationId xmlns:a16="http://schemas.microsoft.com/office/drawing/2014/main" id="{B9648920-C4FD-9A35-E08A-2B17126DECC7}"/>
              </a:ext>
            </a:extLst>
          </p:cNvPr>
          <p:cNvPicPr>
            <a:picLocks noChangeAspect="1"/>
          </p:cNvPicPr>
          <p:nvPr/>
        </p:nvPicPr>
        <p:blipFill>
          <a:blip r:embed="rId12" cstate="screen">
            <a:alphaModFix amt="65000"/>
            <a:extLst>
              <a:ext uri="{28A0092B-C50C-407E-A947-70E740481C1C}">
                <a14:useLocalDpi xmlns:a14="http://schemas.microsoft.com/office/drawing/2010/main"/>
              </a:ext>
            </a:extLst>
          </a:blip>
          <a:stretch>
            <a:fillRect/>
          </a:stretch>
        </p:blipFill>
        <p:spPr>
          <a:xfrm>
            <a:off x="9214218" y="6843325"/>
            <a:ext cx="1031881" cy="161722"/>
          </a:xfrm>
          <a:prstGeom prst="rect">
            <a:avLst/>
          </a:prstGeom>
          <a:ln>
            <a:noFill/>
          </a:ln>
        </p:spPr>
      </p:pic>
      <p:pic>
        <p:nvPicPr>
          <p:cNvPr id="46" name="Picture 45" descr="A white text on a black background&#10;&#10;Description automatically generated">
            <a:extLst>
              <a:ext uri="{FF2B5EF4-FFF2-40B4-BE49-F238E27FC236}">
                <a16:creationId xmlns:a16="http://schemas.microsoft.com/office/drawing/2014/main" id="{61EE66A6-8421-798D-7C91-EBA85FE7661F}"/>
              </a:ext>
            </a:extLst>
          </p:cNvPr>
          <p:cNvPicPr>
            <a:picLocks noChangeAspect="1"/>
          </p:cNvPicPr>
          <p:nvPr/>
        </p:nvPicPr>
        <p:blipFill>
          <a:blip r:embed="rId13" cstate="screen">
            <a:alphaModFix amt="65000"/>
            <a:extLst>
              <a:ext uri="{28A0092B-C50C-407E-A947-70E740481C1C}">
                <a14:useLocalDpi xmlns:a14="http://schemas.microsoft.com/office/drawing/2010/main"/>
              </a:ext>
            </a:extLst>
          </a:blip>
          <a:stretch>
            <a:fillRect/>
          </a:stretch>
        </p:blipFill>
        <p:spPr>
          <a:xfrm>
            <a:off x="7613014" y="6788184"/>
            <a:ext cx="1135069" cy="259246"/>
          </a:xfrm>
          <a:prstGeom prst="rect">
            <a:avLst/>
          </a:prstGeom>
          <a:ln>
            <a:noFill/>
          </a:ln>
        </p:spPr>
      </p:pic>
      <p:pic>
        <p:nvPicPr>
          <p:cNvPr id="50" name="Picture 49" descr="A white text on a black background&#10;&#10;Description automatically generated">
            <a:extLst>
              <a:ext uri="{FF2B5EF4-FFF2-40B4-BE49-F238E27FC236}">
                <a16:creationId xmlns:a16="http://schemas.microsoft.com/office/drawing/2014/main" id="{C8CED187-5C9E-E8F0-0AB3-6DBEC8304514}"/>
              </a:ext>
            </a:extLst>
          </p:cNvPr>
          <p:cNvPicPr>
            <a:picLocks noChangeAspect="1"/>
          </p:cNvPicPr>
          <p:nvPr/>
        </p:nvPicPr>
        <p:blipFill>
          <a:blip r:embed="rId14" cstate="screen">
            <a:alphaModFix amt="65000"/>
            <a:extLst>
              <a:ext uri="{28A0092B-C50C-407E-A947-70E740481C1C}">
                <a14:useLocalDpi xmlns:a14="http://schemas.microsoft.com/office/drawing/2010/main"/>
              </a:ext>
            </a:extLst>
          </a:blip>
          <a:stretch>
            <a:fillRect/>
          </a:stretch>
        </p:blipFill>
        <p:spPr>
          <a:xfrm>
            <a:off x="5694311" y="6793975"/>
            <a:ext cx="419834" cy="247661"/>
          </a:xfrm>
          <a:prstGeom prst="rect">
            <a:avLst/>
          </a:prstGeom>
          <a:ln>
            <a:noFill/>
          </a:ln>
        </p:spPr>
      </p:pic>
      <p:pic>
        <p:nvPicPr>
          <p:cNvPr id="51" name="Picture 50" descr="A black and white logo&#10;&#10;Description automatically generated">
            <a:extLst>
              <a:ext uri="{FF2B5EF4-FFF2-40B4-BE49-F238E27FC236}">
                <a16:creationId xmlns:a16="http://schemas.microsoft.com/office/drawing/2014/main" id="{A2FC1E67-B322-A848-6C01-D0FEE00BF978}"/>
              </a:ext>
            </a:extLst>
          </p:cNvPr>
          <p:cNvPicPr>
            <a:picLocks noChangeAspect="1"/>
          </p:cNvPicPr>
          <p:nvPr/>
        </p:nvPicPr>
        <p:blipFill>
          <a:blip r:embed="rId15" cstate="screen">
            <a:alphaModFix amt="65000"/>
            <a:extLst>
              <a:ext uri="{28A0092B-C50C-407E-A947-70E740481C1C}">
                <a14:useLocalDpi xmlns:a14="http://schemas.microsoft.com/office/drawing/2010/main"/>
              </a:ext>
            </a:extLst>
          </a:blip>
          <a:stretch>
            <a:fillRect/>
          </a:stretch>
        </p:blipFill>
        <p:spPr>
          <a:xfrm>
            <a:off x="4408257" y="6789546"/>
            <a:ext cx="775267" cy="222650"/>
          </a:xfrm>
          <a:prstGeom prst="rect">
            <a:avLst/>
          </a:prstGeom>
          <a:ln>
            <a:noFill/>
          </a:ln>
        </p:spPr>
      </p:pic>
      <p:pic>
        <p:nvPicPr>
          <p:cNvPr id="52" name="Picture 2" descr="Google Cloud Platform | Vanenburg">
            <a:extLst>
              <a:ext uri="{FF2B5EF4-FFF2-40B4-BE49-F238E27FC236}">
                <a16:creationId xmlns:a16="http://schemas.microsoft.com/office/drawing/2014/main" id="{73800912-A172-F64F-D390-7F560C03C656}"/>
              </a:ext>
            </a:extLst>
          </p:cNvPr>
          <p:cNvPicPr>
            <a:picLocks noChangeAspect="1" noChangeArrowheads="1"/>
          </p:cNvPicPr>
          <p:nvPr/>
        </p:nvPicPr>
        <p:blipFill>
          <a:blip r:embed="rId16">
            <a:clrChange>
              <a:clrFrom>
                <a:srgbClr val="000000"/>
              </a:clrFrom>
              <a:clrTo>
                <a:srgbClr val="000000">
                  <a:alpha val="0"/>
                </a:srgbClr>
              </a:clrTo>
            </a:clrChange>
            <a:alphaModFix amt="65000"/>
            <a:extLst>
              <a:ext uri="{28A0092B-C50C-407E-A947-70E740481C1C}">
                <a14:useLocalDpi xmlns:a14="http://schemas.microsoft.com/office/drawing/2010/main" val="0"/>
              </a:ext>
            </a:extLst>
          </a:blip>
          <a:srcRect/>
          <a:stretch>
            <a:fillRect/>
          </a:stretch>
        </p:blipFill>
        <p:spPr bwMode="auto">
          <a:xfrm>
            <a:off x="6603301" y="6765382"/>
            <a:ext cx="475901" cy="304848"/>
          </a:xfrm>
          <a:prstGeom prst="rect">
            <a:avLst/>
          </a:prstGeom>
          <a:noFill/>
          <a:ln>
            <a:noFill/>
          </a:ln>
        </p:spPr>
      </p:pic>
      <p:sp>
        <p:nvSpPr>
          <p:cNvPr id="53" name="TextBox 52">
            <a:extLst>
              <a:ext uri="{FF2B5EF4-FFF2-40B4-BE49-F238E27FC236}">
                <a16:creationId xmlns:a16="http://schemas.microsoft.com/office/drawing/2014/main" id="{9ED797EE-1E54-7C30-35E3-A155C186C9C8}"/>
              </a:ext>
            </a:extLst>
          </p:cNvPr>
          <p:cNvSpPr txBox="1"/>
          <p:nvPr/>
        </p:nvSpPr>
        <p:spPr>
          <a:xfrm>
            <a:off x="3666346" y="6350397"/>
            <a:ext cx="7317740" cy="276999"/>
          </a:xfrm>
          <a:prstGeom prst="rect">
            <a:avLst/>
          </a:prstGeom>
          <a:noFill/>
        </p:spPr>
        <p:txBody>
          <a:bodyPr wrap="square">
            <a:spAutoFit/>
          </a:bodyPr>
          <a:lstStyle/>
          <a:p>
            <a:pPr algn="ctr" defTabSz="457086">
              <a:defRPr/>
            </a:pPr>
            <a:r>
              <a:rPr lang="en-US" sz="1200">
                <a:solidFill>
                  <a:srgbClr val="0080CB"/>
                </a:solidFill>
                <a:latin typeface="Arial" panose="020B0604020202020204" pitchFamily="34" charset="0"/>
                <a:cs typeface="Arial" panose="020B0604020202020204" pitchFamily="34" charset="0"/>
              </a:rPr>
              <a:t>Your Data Stack</a:t>
            </a:r>
          </a:p>
        </p:txBody>
      </p:sp>
      <p:sp>
        <p:nvSpPr>
          <p:cNvPr id="54" name="Rounded Rectangle 9">
            <a:extLst>
              <a:ext uri="{FF2B5EF4-FFF2-40B4-BE49-F238E27FC236}">
                <a16:creationId xmlns:a16="http://schemas.microsoft.com/office/drawing/2014/main" id="{249BA734-4A72-97BF-FB2D-A1DA7CCA2788}"/>
              </a:ext>
            </a:extLst>
          </p:cNvPr>
          <p:cNvSpPr/>
          <p:nvPr/>
        </p:nvSpPr>
        <p:spPr>
          <a:xfrm>
            <a:off x="3840527" y="6297078"/>
            <a:ext cx="6953116" cy="924880"/>
          </a:xfrm>
          <a:prstGeom prst="roundRect">
            <a:avLst/>
          </a:prstGeom>
          <a:noFill/>
          <a:ln w="158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457086">
              <a:defRPr/>
            </a:pPr>
            <a:endParaRPr lang="en-US" sz="1440" b="1">
              <a:solidFill>
                <a:srgbClr val="FFFFFF">
                  <a:alpha val="34937"/>
                </a:srgbClr>
              </a:solidFill>
              <a:latin typeface="Montserrat" panose="00000500000000000000" pitchFamily="2" charset="0"/>
            </a:endParaRPr>
          </a:p>
        </p:txBody>
      </p:sp>
      <p:sp>
        <p:nvSpPr>
          <p:cNvPr id="55" name="Rectangle: Rounded Corners 3">
            <a:extLst>
              <a:ext uri="{FF2B5EF4-FFF2-40B4-BE49-F238E27FC236}">
                <a16:creationId xmlns:a16="http://schemas.microsoft.com/office/drawing/2014/main" id="{24B41539-C6A8-01C7-FCE4-5AE9FC43B900}"/>
              </a:ext>
            </a:extLst>
          </p:cNvPr>
          <p:cNvSpPr/>
          <p:nvPr/>
        </p:nvSpPr>
        <p:spPr>
          <a:xfrm>
            <a:off x="2995911" y="2261376"/>
            <a:ext cx="8658608" cy="1127581"/>
          </a:xfrm>
          <a:prstGeom prst="round2SameRect">
            <a:avLst/>
          </a:prstGeom>
          <a:solidFill>
            <a:srgbClr val="0033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16736">
              <a:defRPr/>
            </a:pPr>
            <a:endParaRPr lang="en-US" sz="2304">
              <a:solidFill>
                <a:srgbClr val="FFFFFF"/>
              </a:solidFill>
              <a:latin typeface="Montserrat" panose="00000500000000000000" pitchFamily="2" charset="0"/>
            </a:endParaRPr>
          </a:p>
        </p:txBody>
      </p:sp>
      <p:pic>
        <p:nvPicPr>
          <p:cNvPr id="56" name="Picture 55" descr="A blue letter d on a black background&#10;&#10;Description automatically generated with medium confidence">
            <a:extLst>
              <a:ext uri="{FF2B5EF4-FFF2-40B4-BE49-F238E27FC236}">
                <a16:creationId xmlns:a16="http://schemas.microsoft.com/office/drawing/2014/main" id="{52DED974-2AD4-665F-FE3F-4A08C40178E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238949" y="2403649"/>
            <a:ext cx="978439" cy="203383"/>
          </a:xfrm>
          <a:prstGeom prst="rect">
            <a:avLst/>
          </a:prstGeom>
        </p:spPr>
      </p:pic>
      <p:sp>
        <p:nvSpPr>
          <p:cNvPr id="57" name="TextBox 56">
            <a:extLst>
              <a:ext uri="{FF2B5EF4-FFF2-40B4-BE49-F238E27FC236}">
                <a16:creationId xmlns:a16="http://schemas.microsoft.com/office/drawing/2014/main" id="{AD80E92C-B54C-B714-2B66-7C9514AA0873}"/>
              </a:ext>
            </a:extLst>
          </p:cNvPr>
          <p:cNvSpPr txBox="1"/>
          <p:nvPr/>
        </p:nvSpPr>
        <p:spPr>
          <a:xfrm>
            <a:off x="3338716" y="2723655"/>
            <a:ext cx="1667009" cy="498598"/>
          </a:xfrm>
          <a:prstGeom prst="rect">
            <a:avLst/>
          </a:prstGeom>
          <a:noFill/>
        </p:spPr>
        <p:txBody>
          <a:bodyPr wrap="square" rtlCol="0">
            <a:spAutoFit/>
          </a:bodyPr>
          <a:lstStyle/>
          <a:p>
            <a:pPr algn="ctr" defTabSz="1097280"/>
            <a:r>
              <a:rPr lang="en-US" sz="1320">
                <a:solidFill>
                  <a:srgbClr val="00BD88"/>
                </a:solidFill>
                <a:latin typeface="Arial Regular" panose="020B0604020202020204"/>
              </a:rPr>
              <a:t>AI guidance + </a:t>
            </a:r>
            <a:r>
              <a:rPr lang="en-US" sz="1320" b="1">
                <a:solidFill>
                  <a:srgbClr val="00BD88"/>
                </a:solidFill>
                <a:latin typeface="Arial Regular" panose="020B0604020202020204"/>
              </a:rPr>
              <a:t>recommendations</a:t>
            </a:r>
          </a:p>
        </p:txBody>
      </p:sp>
      <p:sp>
        <p:nvSpPr>
          <p:cNvPr id="58" name="TextBox 57">
            <a:extLst>
              <a:ext uri="{FF2B5EF4-FFF2-40B4-BE49-F238E27FC236}">
                <a16:creationId xmlns:a16="http://schemas.microsoft.com/office/drawing/2014/main" id="{99CF79C2-32B1-CD89-1407-B9E06A76D985}"/>
              </a:ext>
            </a:extLst>
          </p:cNvPr>
          <p:cNvSpPr txBox="1"/>
          <p:nvPr/>
        </p:nvSpPr>
        <p:spPr>
          <a:xfrm>
            <a:off x="5387270" y="2723655"/>
            <a:ext cx="1711391" cy="498598"/>
          </a:xfrm>
          <a:prstGeom prst="rect">
            <a:avLst/>
          </a:prstGeom>
          <a:noFill/>
        </p:spPr>
        <p:txBody>
          <a:bodyPr wrap="square" rtlCol="0">
            <a:spAutoFit/>
          </a:bodyPr>
          <a:lstStyle/>
          <a:p>
            <a:pPr algn="ctr" defTabSz="1097280"/>
            <a:r>
              <a:rPr lang="en-US" sz="1320" b="1">
                <a:solidFill>
                  <a:srgbClr val="00BD88"/>
                </a:solidFill>
                <a:latin typeface="Arial Regular" panose="020B0604020202020204"/>
              </a:rPr>
              <a:t>Faster data exploration </a:t>
            </a:r>
            <a:r>
              <a:rPr lang="en-US" sz="1320">
                <a:solidFill>
                  <a:srgbClr val="00BD88"/>
                </a:solidFill>
                <a:latin typeface="Arial Regular" panose="020B0604020202020204"/>
              </a:rPr>
              <a:t>with AI</a:t>
            </a:r>
          </a:p>
        </p:txBody>
      </p:sp>
      <p:sp>
        <p:nvSpPr>
          <p:cNvPr id="59" name="TextBox 58">
            <a:extLst>
              <a:ext uri="{FF2B5EF4-FFF2-40B4-BE49-F238E27FC236}">
                <a16:creationId xmlns:a16="http://schemas.microsoft.com/office/drawing/2014/main" id="{2D7ADEAB-0D9B-BF72-B920-EB53E1570BCB}"/>
              </a:ext>
            </a:extLst>
          </p:cNvPr>
          <p:cNvSpPr txBox="1"/>
          <p:nvPr/>
        </p:nvSpPr>
        <p:spPr>
          <a:xfrm>
            <a:off x="7472961" y="2723655"/>
            <a:ext cx="1814413" cy="498598"/>
          </a:xfrm>
          <a:prstGeom prst="rect">
            <a:avLst/>
          </a:prstGeom>
          <a:noFill/>
        </p:spPr>
        <p:txBody>
          <a:bodyPr wrap="square" rtlCol="0">
            <a:spAutoFit/>
          </a:bodyPr>
          <a:lstStyle/>
          <a:p>
            <a:pPr algn="ctr" defTabSz="1097280"/>
            <a:r>
              <a:rPr lang="en-US" sz="1320" b="1">
                <a:solidFill>
                  <a:srgbClr val="00BD88"/>
                </a:solidFill>
                <a:latin typeface="Arial Regular" panose="020B0604020202020204"/>
              </a:rPr>
              <a:t>Quick adoption </a:t>
            </a:r>
            <a:r>
              <a:rPr lang="en-US" sz="1320">
                <a:solidFill>
                  <a:srgbClr val="00BD88"/>
                </a:solidFill>
                <a:latin typeface="Arial Regular" panose="020B0604020202020204"/>
              </a:rPr>
              <a:t>with natural language</a:t>
            </a:r>
          </a:p>
        </p:txBody>
      </p:sp>
      <p:sp>
        <p:nvSpPr>
          <p:cNvPr id="60" name="TextBox 59">
            <a:extLst>
              <a:ext uri="{FF2B5EF4-FFF2-40B4-BE49-F238E27FC236}">
                <a16:creationId xmlns:a16="http://schemas.microsoft.com/office/drawing/2014/main" id="{3BD8023D-A42C-68B1-738B-FA5CC96F58FC}"/>
              </a:ext>
            </a:extLst>
          </p:cNvPr>
          <p:cNvSpPr txBox="1"/>
          <p:nvPr/>
        </p:nvSpPr>
        <p:spPr>
          <a:xfrm>
            <a:off x="9718756" y="2723655"/>
            <a:ext cx="1511690" cy="498598"/>
          </a:xfrm>
          <a:prstGeom prst="rect">
            <a:avLst/>
          </a:prstGeom>
          <a:noFill/>
        </p:spPr>
        <p:txBody>
          <a:bodyPr wrap="square" rtlCol="0">
            <a:spAutoFit/>
          </a:bodyPr>
          <a:lstStyle/>
          <a:p>
            <a:pPr algn="ctr" defTabSz="1097280"/>
            <a:r>
              <a:rPr lang="en-US" sz="1320" b="1">
                <a:solidFill>
                  <a:srgbClr val="00BD88"/>
                </a:solidFill>
                <a:latin typeface="Arial Regular" panose="020B0604020202020204"/>
              </a:rPr>
              <a:t>Accelerated </a:t>
            </a:r>
            <a:r>
              <a:rPr lang="en-US" sz="1320">
                <a:solidFill>
                  <a:srgbClr val="00BD88"/>
                </a:solidFill>
                <a:latin typeface="Arial Regular" panose="020B0604020202020204"/>
              </a:rPr>
              <a:t>sharing with AI</a:t>
            </a:r>
          </a:p>
        </p:txBody>
      </p:sp>
      <p:grpSp>
        <p:nvGrpSpPr>
          <p:cNvPr id="61" name="Group 60">
            <a:extLst>
              <a:ext uri="{FF2B5EF4-FFF2-40B4-BE49-F238E27FC236}">
                <a16:creationId xmlns:a16="http://schemas.microsoft.com/office/drawing/2014/main" id="{D220371D-432B-1908-B350-72F2185F793D}"/>
              </a:ext>
            </a:extLst>
          </p:cNvPr>
          <p:cNvGrpSpPr/>
          <p:nvPr/>
        </p:nvGrpSpPr>
        <p:grpSpPr>
          <a:xfrm>
            <a:off x="3393001" y="3786474"/>
            <a:ext cx="7848526" cy="1359788"/>
            <a:chOff x="3393001" y="3749510"/>
            <a:chExt cx="7848526" cy="1359788"/>
          </a:xfrm>
          <a:gradFill flip="none" rotWithShape="1">
            <a:gsLst>
              <a:gs pos="0">
                <a:schemeClr val="tx1">
                  <a:lumMod val="90000"/>
                  <a:lumOff val="10000"/>
                  <a:shade val="30000"/>
                  <a:satMod val="115000"/>
                </a:schemeClr>
              </a:gs>
              <a:gs pos="50000">
                <a:schemeClr val="tx1">
                  <a:lumMod val="90000"/>
                  <a:lumOff val="10000"/>
                  <a:shade val="67500"/>
                  <a:satMod val="115000"/>
                </a:schemeClr>
              </a:gs>
              <a:gs pos="100000">
                <a:schemeClr val="tx1">
                  <a:lumMod val="90000"/>
                  <a:lumOff val="10000"/>
                  <a:shade val="100000"/>
                  <a:satMod val="115000"/>
                </a:schemeClr>
              </a:gs>
            </a:gsLst>
            <a:path path="circle">
              <a:fillToRect r="100000" b="100000"/>
            </a:path>
            <a:tileRect l="-100000" t="-100000"/>
          </a:gradFill>
        </p:grpSpPr>
        <p:sp>
          <p:nvSpPr>
            <p:cNvPr id="62" name="TextBox 61">
              <a:extLst>
                <a:ext uri="{FF2B5EF4-FFF2-40B4-BE49-F238E27FC236}">
                  <a16:creationId xmlns:a16="http://schemas.microsoft.com/office/drawing/2014/main" id="{922E3ABB-E485-306E-D76C-0B669C6D1F25}"/>
                </a:ext>
              </a:extLst>
            </p:cNvPr>
            <p:cNvSpPr txBox="1"/>
            <p:nvPr/>
          </p:nvSpPr>
          <p:spPr>
            <a:xfrm>
              <a:off x="3393001" y="3749510"/>
              <a:ext cx="1536192" cy="365760"/>
            </a:xfrm>
            <a:prstGeom prst="roundRect">
              <a:avLst/>
            </a:prstGeom>
            <a:gradFill flip="none" rotWithShape="1">
              <a:gsLst>
                <a:gs pos="0">
                  <a:schemeClr val="tx1">
                    <a:lumMod val="90000"/>
                    <a:lumOff val="10000"/>
                    <a:shade val="30000"/>
                    <a:satMod val="115000"/>
                  </a:schemeClr>
                </a:gs>
                <a:gs pos="50000">
                  <a:schemeClr val="tx1">
                    <a:lumMod val="90000"/>
                    <a:lumOff val="10000"/>
                    <a:shade val="67500"/>
                    <a:satMod val="115000"/>
                  </a:schemeClr>
                </a:gs>
                <a:gs pos="100000">
                  <a:schemeClr val="tx1">
                    <a:lumMod val="90000"/>
                    <a:lumOff val="10000"/>
                    <a:shade val="100000"/>
                    <a:satMod val="115000"/>
                  </a:schemeClr>
                </a:gs>
              </a:gsLst>
              <a:path path="circle">
                <a:fillToRect t="100000" r="100000"/>
              </a:path>
              <a:tileRect l="-100000" b="-100000"/>
            </a:gradFill>
            <a:ln>
              <a:noFill/>
            </a:ln>
          </p:spPr>
          <p:txBody>
            <a:bodyPr wrap="square" rtlCol="0" anchor="ctr">
              <a:spAutoFit/>
            </a:bodyPr>
            <a:lstStyle>
              <a:defPPr>
                <a:defRPr lang="en-US"/>
              </a:defPPr>
              <a:lvl1pPr algn="ctr" defTabSz="457122">
                <a:defRPr sz="1080">
                  <a:solidFill>
                    <a:srgbClr val="FFFFFF"/>
                  </a:solidFill>
                  <a:latin typeface="Arial" panose="020B0604020202020204" pitchFamily="34" charset="0"/>
                  <a:cs typeface="Arial" panose="020B0604020202020204" pitchFamily="34" charset="0"/>
                </a:defRPr>
              </a:lvl1pPr>
            </a:lstStyle>
            <a:p>
              <a:r>
                <a:rPr lang="en-US"/>
                <a:t>ETL / </a:t>
              </a:r>
            </a:p>
            <a:p>
              <a:r>
                <a:rPr lang="en-US"/>
                <a:t>ELT</a:t>
              </a:r>
            </a:p>
          </p:txBody>
        </p:sp>
        <p:sp>
          <p:nvSpPr>
            <p:cNvPr id="63" name="TextBox 62">
              <a:extLst>
                <a:ext uri="{FF2B5EF4-FFF2-40B4-BE49-F238E27FC236}">
                  <a16:creationId xmlns:a16="http://schemas.microsoft.com/office/drawing/2014/main" id="{3A9B4CD2-86BC-312C-6E84-C9BC1057A1C9}"/>
                </a:ext>
              </a:extLst>
            </p:cNvPr>
            <p:cNvSpPr txBox="1"/>
            <p:nvPr/>
          </p:nvSpPr>
          <p:spPr>
            <a:xfrm>
              <a:off x="3393002" y="4231893"/>
              <a:ext cx="1536192" cy="365760"/>
            </a:xfrm>
            <a:prstGeom prst="roundRect">
              <a:avLst/>
            </a:prstGeom>
            <a:gradFill flip="none" rotWithShape="1">
              <a:gsLst>
                <a:gs pos="0">
                  <a:schemeClr val="tx1">
                    <a:lumMod val="90000"/>
                    <a:lumOff val="10000"/>
                    <a:shade val="30000"/>
                    <a:satMod val="115000"/>
                  </a:schemeClr>
                </a:gs>
                <a:gs pos="50000">
                  <a:schemeClr val="tx1">
                    <a:lumMod val="90000"/>
                    <a:lumOff val="10000"/>
                    <a:shade val="67500"/>
                    <a:satMod val="115000"/>
                  </a:schemeClr>
                </a:gs>
                <a:gs pos="100000">
                  <a:schemeClr val="tx1">
                    <a:lumMod val="90000"/>
                    <a:lumOff val="10000"/>
                    <a:shade val="100000"/>
                    <a:satMod val="115000"/>
                  </a:schemeClr>
                </a:gs>
              </a:gsLst>
              <a:path path="circle">
                <a:fillToRect t="100000" r="100000"/>
              </a:path>
              <a:tileRect l="-100000" b="-100000"/>
            </a:gradFill>
            <a:ln>
              <a:noFill/>
            </a:ln>
          </p:spPr>
          <p:txBody>
            <a:bodyPr wrap="square" rtlCol="0" anchor="ctr">
              <a:spAutoFit/>
            </a:bodyPr>
            <a:lstStyle/>
            <a:p>
              <a:pPr algn="ctr" defTabSz="457122"/>
              <a:r>
                <a:rPr lang="en-US" sz="1080">
                  <a:solidFill>
                    <a:srgbClr val="FFFFFF"/>
                  </a:solidFill>
                  <a:latin typeface="Arial" panose="020B0604020202020204" pitchFamily="34" charset="0"/>
                  <a:cs typeface="Arial" panose="020B0604020202020204" pitchFamily="34" charset="0"/>
                </a:rPr>
                <a:t>Data </a:t>
              </a:r>
            </a:p>
            <a:p>
              <a:pPr algn="ctr" defTabSz="457122"/>
              <a:r>
                <a:rPr lang="en-US" sz="1080">
                  <a:solidFill>
                    <a:srgbClr val="FFFFFF"/>
                  </a:solidFill>
                  <a:latin typeface="Arial" panose="020B0604020202020204" pitchFamily="34" charset="0"/>
                  <a:cs typeface="Arial" panose="020B0604020202020204" pitchFamily="34" charset="0"/>
                </a:rPr>
                <a:t>Enrichment</a:t>
              </a:r>
            </a:p>
          </p:txBody>
        </p:sp>
        <p:sp>
          <p:nvSpPr>
            <p:cNvPr id="64" name="TextBox 63">
              <a:extLst>
                <a:ext uri="{FF2B5EF4-FFF2-40B4-BE49-F238E27FC236}">
                  <a16:creationId xmlns:a16="http://schemas.microsoft.com/office/drawing/2014/main" id="{4FB878B4-0450-74DD-425F-B551E69029E2}"/>
                </a:ext>
              </a:extLst>
            </p:cNvPr>
            <p:cNvSpPr txBox="1"/>
            <p:nvPr/>
          </p:nvSpPr>
          <p:spPr>
            <a:xfrm>
              <a:off x="3393001" y="4743538"/>
              <a:ext cx="1536192" cy="365760"/>
            </a:xfrm>
            <a:prstGeom prst="roundRect">
              <a:avLst/>
            </a:prstGeom>
            <a:gradFill flip="none" rotWithShape="1">
              <a:gsLst>
                <a:gs pos="0">
                  <a:schemeClr val="tx1">
                    <a:lumMod val="90000"/>
                    <a:lumOff val="10000"/>
                    <a:shade val="30000"/>
                    <a:satMod val="115000"/>
                  </a:schemeClr>
                </a:gs>
                <a:gs pos="50000">
                  <a:schemeClr val="tx1">
                    <a:lumMod val="90000"/>
                    <a:lumOff val="10000"/>
                    <a:shade val="67500"/>
                    <a:satMod val="115000"/>
                  </a:schemeClr>
                </a:gs>
                <a:gs pos="100000">
                  <a:schemeClr val="tx1">
                    <a:lumMod val="90000"/>
                    <a:lumOff val="10000"/>
                    <a:shade val="100000"/>
                    <a:satMod val="115000"/>
                  </a:schemeClr>
                </a:gs>
              </a:gsLst>
              <a:path path="circle">
                <a:fillToRect t="100000" r="100000"/>
              </a:path>
              <a:tileRect l="-100000" b="-100000"/>
            </a:gradFill>
            <a:ln>
              <a:noFill/>
            </a:ln>
          </p:spPr>
          <p:txBody>
            <a:bodyPr wrap="square" rtlCol="0" anchor="ctr">
              <a:spAutoFit/>
            </a:bodyPr>
            <a:lstStyle/>
            <a:p>
              <a:pPr algn="ctr" defTabSz="457122"/>
              <a:r>
                <a:rPr lang="en-US" sz="1080">
                  <a:solidFill>
                    <a:srgbClr val="FFFFFF"/>
                  </a:solidFill>
                  <a:latin typeface="Arial" panose="020B0604020202020204" pitchFamily="34" charset="0"/>
                  <a:cs typeface="Arial" panose="020B0604020202020204" pitchFamily="34" charset="0"/>
                </a:rPr>
                <a:t>Data </a:t>
              </a:r>
            </a:p>
            <a:p>
              <a:pPr algn="ctr" defTabSz="457122"/>
              <a:r>
                <a:rPr lang="en-US" sz="1080">
                  <a:solidFill>
                    <a:srgbClr val="FFFFFF"/>
                  </a:solidFill>
                  <a:latin typeface="Arial" panose="020B0604020202020204" pitchFamily="34" charset="0"/>
                  <a:cs typeface="Arial" panose="020B0604020202020204" pitchFamily="34" charset="0"/>
                </a:rPr>
                <a:t>Quality</a:t>
              </a:r>
            </a:p>
          </p:txBody>
        </p:sp>
        <p:sp>
          <p:nvSpPr>
            <p:cNvPr id="70" name="TextBox 69">
              <a:extLst>
                <a:ext uri="{FF2B5EF4-FFF2-40B4-BE49-F238E27FC236}">
                  <a16:creationId xmlns:a16="http://schemas.microsoft.com/office/drawing/2014/main" id="{7D9302D8-AB22-4308-7931-86F4747C99EA}"/>
                </a:ext>
              </a:extLst>
            </p:cNvPr>
            <p:cNvSpPr txBox="1"/>
            <p:nvPr/>
          </p:nvSpPr>
          <p:spPr>
            <a:xfrm>
              <a:off x="5471948" y="3749510"/>
              <a:ext cx="1536192" cy="365760"/>
            </a:xfrm>
            <a:prstGeom prst="roundRect">
              <a:avLst/>
            </a:prstGeom>
            <a:gradFill flip="none" rotWithShape="1">
              <a:gsLst>
                <a:gs pos="0">
                  <a:schemeClr val="tx1">
                    <a:lumMod val="90000"/>
                    <a:lumOff val="10000"/>
                    <a:shade val="30000"/>
                    <a:satMod val="115000"/>
                  </a:schemeClr>
                </a:gs>
                <a:gs pos="50000">
                  <a:schemeClr val="tx1">
                    <a:lumMod val="90000"/>
                    <a:lumOff val="10000"/>
                    <a:shade val="67500"/>
                    <a:satMod val="115000"/>
                  </a:schemeClr>
                </a:gs>
                <a:gs pos="100000">
                  <a:schemeClr val="tx1">
                    <a:lumMod val="90000"/>
                    <a:lumOff val="10000"/>
                    <a:shade val="100000"/>
                    <a:satMod val="115000"/>
                  </a:schemeClr>
                </a:gs>
              </a:gsLst>
              <a:path path="circle">
                <a:fillToRect t="100000" r="100000"/>
              </a:path>
              <a:tileRect l="-100000" b="-100000"/>
            </a:gradFill>
            <a:ln w="12700" cap="flat" cmpd="sng" algn="ctr">
              <a:noFill/>
              <a:prstDash val="solid"/>
              <a:miter lim="800000"/>
            </a:ln>
            <a:effectLst/>
          </p:spPr>
          <p:txBody>
            <a:bodyPr rtlCol="0" anchor="ctr"/>
            <a:lstStyle>
              <a:defPPr>
                <a:defRPr lang="en-US"/>
              </a:defPPr>
              <a:lvl1pPr algn="ctr">
                <a:defRPr sz="1100" b="1" u="sng">
                  <a:solidFill>
                    <a:schemeClr val="lt1"/>
                  </a:solidFill>
                  <a:latin typeface="Montserrat" panose="000005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097280">
                <a:defRPr/>
              </a:pPr>
              <a:r>
                <a:rPr lang="en-US" sz="1080" b="0" u="none" kern="0">
                  <a:solidFill>
                    <a:srgbClr val="FFFFFF"/>
                  </a:solidFill>
                  <a:latin typeface="Arial" panose="020B0604020202020204" pitchFamily="34" charset="0"/>
                  <a:cs typeface="Arial" panose="020B0604020202020204" pitchFamily="34" charset="0"/>
                </a:rPr>
                <a:t>Data </a:t>
              </a:r>
            </a:p>
            <a:p>
              <a:pPr defTabSz="1097280">
                <a:defRPr/>
              </a:pPr>
              <a:r>
                <a:rPr lang="en-US" sz="1080" b="0" u="none" kern="0">
                  <a:solidFill>
                    <a:srgbClr val="FFFFFF"/>
                  </a:solidFill>
                  <a:latin typeface="Arial" panose="020B0604020202020204" pitchFamily="34" charset="0"/>
                  <a:cs typeface="Arial" panose="020B0604020202020204" pitchFamily="34" charset="0"/>
                </a:rPr>
                <a:t>Exploration</a:t>
              </a:r>
            </a:p>
          </p:txBody>
        </p:sp>
        <p:sp>
          <p:nvSpPr>
            <p:cNvPr id="72" name="TextBox 71">
              <a:extLst>
                <a:ext uri="{FF2B5EF4-FFF2-40B4-BE49-F238E27FC236}">
                  <a16:creationId xmlns:a16="http://schemas.microsoft.com/office/drawing/2014/main" id="{DB20B356-0FF6-3596-D849-3AAE3E78A305}"/>
                </a:ext>
              </a:extLst>
            </p:cNvPr>
            <p:cNvSpPr txBox="1"/>
            <p:nvPr/>
          </p:nvSpPr>
          <p:spPr>
            <a:xfrm>
              <a:off x="5471948" y="4231893"/>
              <a:ext cx="1536192" cy="365760"/>
            </a:xfrm>
            <a:prstGeom prst="roundRect">
              <a:avLst/>
            </a:prstGeom>
            <a:gradFill flip="none" rotWithShape="1">
              <a:gsLst>
                <a:gs pos="0">
                  <a:schemeClr val="tx1">
                    <a:lumMod val="90000"/>
                    <a:lumOff val="10000"/>
                    <a:shade val="30000"/>
                    <a:satMod val="115000"/>
                  </a:schemeClr>
                </a:gs>
                <a:gs pos="50000">
                  <a:schemeClr val="tx1">
                    <a:lumMod val="90000"/>
                    <a:lumOff val="10000"/>
                    <a:shade val="67500"/>
                    <a:satMod val="115000"/>
                  </a:schemeClr>
                </a:gs>
                <a:gs pos="100000">
                  <a:schemeClr val="tx1">
                    <a:lumMod val="90000"/>
                    <a:lumOff val="10000"/>
                    <a:shade val="100000"/>
                    <a:satMod val="115000"/>
                  </a:schemeClr>
                </a:gs>
              </a:gsLst>
              <a:path path="circle">
                <a:fillToRect t="100000" r="100000"/>
              </a:path>
              <a:tileRect l="-100000" b="-100000"/>
            </a:gradFill>
            <a:ln w="12700" cap="flat" cmpd="sng" algn="ctr">
              <a:noFill/>
              <a:prstDash val="solid"/>
              <a:miter lim="800000"/>
            </a:ln>
            <a:effectLst/>
          </p:spPr>
          <p:txBody>
            <a:bodyPr rtlCol="0" anchor="ctr"/>
            <a:lstStyle>
              <a:defPPr>
                <a:defRPr lang="en-US"/>
              </a:defPPr>
              <a:lvl1pPr algn="ctr">
                <a:defRPr sz="1100" b="1" u="sng">
                  <a:solidFill>
                    <a:schemeClr val="lt1"/>
                  </a:solidFill>
                  <a:latin typeface="Montserrat" panose="000005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097280">
                <a:defRPr/>
              </a:pPr>
              <a:r>
                <a:rPr lang="en-US" sz="1080" b="0" u="none" kern="0">
                  <a:solidFill>
                    <a:srgbClr val="FFFFFF"/>
                  </a:solidFill>
                  <a:latin typeface="Arial" panose="020B0604020202020204" pitchFamily="34" charset="0"/>
                  <a:cs typeface="Arial" panose="020B0604020202020204" pitchFamily="34" charset="0"/>
                </a:rPr>
                <a:t>Text &amp; </a:t>
              </a:r>
            </a:p>
            <a:p>
              <a:pPr defTabSz="1097280">
                <a:defRPr/>
              </a:pPr>
              <a:r>
                <a:rPr lang="en-US" sz="1080" b="0" u="none" kern="0">
                  <a:solidFill>
                    <a:srgbClr val="FFFFFF"/>
                  </a:solidFill>
                  <a:latin typeface="Arial" panose="020B0604020202020204" pitchFamily="34" charset="0"/>
                  <a:cs typeface="Arial" panose="020B0604020202020204" pitchFamily="34" charset="0"/>
                </a:rPr>
                <a:t>Images Analysis</a:t>
              </a:r>
            </a:p>
          </p:txBody>
        </p:sp>
        <p:sp>
          <p:nvSpPr>
            <p:cNvPr id="73" name="TextBox 72">
              <a:extLst>
                <a:ext uri="{FF2B5EF4-FFF2-40B4-BE49-F238E27FC236}">
                  <a16:creationId xmlns:a16="http://schemas.microsoft.com/office/drawing/2014/main" id="{1CE1F281-48C0-50CA-D7B9-57DD676AD0EE}"/>
                </a:ext>
              </a:extLst>
            </p:cNvPr>
            <p:cNvSpPr txBox="1"/>
            <p:nvPr/>
          </p:nvSpPr>
          <p:spPr>
            <a:xfrm>
              <a:off x="5471948" y="4743538"/>
              <a:ext cx="1536192" cy="365760"/>
            </a:xfrm>
            <a:prstGeom prst="roundRect">
              <a:avLst/>
            </a:prstGeom>
            <a:gradFill flip="none" rotWithShape="1">
              <a:gsLst>
                <a:gs pos="0">
                  <a:schemeClr val="tx1">
                    <a:lumMod val="90000"/>
                    <a:lumOff val="10000"/>
                    <a:shade val="30000"/>
                    <a:satMod val="115000"/>
                  </a:schemeClr>
                </a:gs>
                <a:gs pos="50000">
                  <a:schemeClr val="tx1">
                    <a:lumMod val="90000"/>
                    <a:lumOff val="10000"/>
                    <a:shade val="67500"/>
                    <a:satMod val="115000"/>
                  </a:schemeClr>
                </a:gs>
                <a:gs pos="100000">
                  <a:schemeClr val="tx1">
                    <a:lumMod val="90000"/>
                    <a:lumOff val="10000"/>
                    <a:shade val="100000"/>
                    <a:satMod val="115000"/>
                  </a:schemeClr>
                </a:gs>
              </a:gsLst>
              <a:path path="circle">
                <a:fillToRect t="100000" r="100000"/>
              </a:path>
              <a:tileRect l="-100000" b="-100000"/>
            </a:gradFill>
            <a:ln w="12700" cap="flat" cmpd="sng" algn="ctr">
              <a:noFill/>
              <a:prstDash val="solid"/>
              <a:miter lim="800000"/>
            </a:ln>
            <a:effectLst/>
          </p:spPr>
          <p:txBody>
            <a:bodyPr rtlCol="0" anchor="ctr"/>
            <a:lstStyle>
              <a:defPPr>
                <a:defRPr lang="en-US"/>
              </a:defPPr>
              <a:lvl1pPr algn="ctr">
                <a:defRPr sz="1100" b="1" u="sng">
                  <a:solidFill>
                    <a:schemeClr val="lt1"/>
                  </a:solidFill>
                  <a:latin typeface="Montserrat" panose="000005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097280">
                <a:defRPr/>
              </a:pPr>
              <a:r>
                <a:rPr lang="en-US" sz="1080" b="0" u="none" kern="0">
                  <a:solidFill>
                    <a:srgbClr val="FFFFFF"/>
                  </a:solidFill>
                  <a:latin typeface="Arial" panose="020B0604020202020204" pitchFamily="34" charset="0"/>
                  <a:cs typeface="Arial" panose="020B0604020202020204" pitchFamily="34" charset="0"/>
                </a:rPr>
                <a:t>Geospatial </a:t>
              </a:r>
            </a:p>
            <a:p>
              <a:pPr defTabSz="1097280">
                <a:defRPr/>
              </a:pPr>
              <a:r>
                <a:rPr lang="en-US" sz="1080" b="0" u="none" kern="0">
                  <a:solidFill>
                    <a:srgbClr val="FFFFFF"/>
                  </a:solidFill>
                  <a:latin typeface="Arial" panose="020B0604020202020204" pitchFamily="34" charset="0"/>
                  <a:cs typeface="Arial" panose="020B0604020202020204" pitchFamily="34" charset="0"/>
                </a:rPr>
                <a:t>Analytics</a:t>
              </a:r>
            </a:p>
          </p:txBody>
        </p:sp>
        <p:sp>
          <p:nvSpPr>
            <p:cNvPr id="74" name="TextBox 73">
              <a:extLst>
                <a:ext uri="{FF2B5EF4-FFF2-40B4-BE49-F238E27FC236}">
                  <a16:creationId xmlns:a16="http://schemas.microsoft.com/office/drawing/2014/main" id="{AB6D2BC2-201A-747D-B7F0-7AD37A05B934}"/>
                </a:ext>
              </a:extLst>
            </p:cNvPr>
            <p:cNvSpPr txBox="1"/>
            <p:nvPr/>
          </p:nvSpPr>
          <p:spPr>
            <a:xfrm>
              <a:off x="7606997" y="3749510"/>
              <a:ext cx="1536192" cy="365760"/>
            </a:xfrm>
            <a:prstGeom prst="roundRect">
              <a:avLst/>
            </a:prstGeom>
            <a:gradFill flip="none" rotWithShape="1">
              <a:gsLst>
                <a:gs pos="0">
                  <a:schemeClr val="tx1">
                    <a:lumMod val="90000"/>
                    <a:lumOff val="10000"/>
                    <a:shade val="30000"/>
                    <a:satMod val="115000"/>
                  </a:schemeClr>
                </a:gs>
                <a:gs pos="50000">
                  <a:schemeClr val="tx1">
                    <a:lumMod val="90000"/>
                    <a:lumOff val="10000"/>
                    <a:shade val="67500"/>
                    <a:satMod val="115000"/>
                  </a:schemeClr>
                </a:gs>
                <a:gs pos="100000">
                  <a:schemeClr val="tx1">
                    <a:lumMod val="90000"/>
                    <a:lumOff val="10000"/>
                    <a:shade val="100000"/>
                    <a:satMod val="115000"/>
                  </a:schemeClr>
                </a:gs>
              </a:gsLst>
              <a:path path="circle">
                <a:fillToRect t="100000" r="100000"/>
              </a:path>
              <a:tileRect l="-100000" b="-100000"/>
            </a:gradFill>
            <a:ln w="12700" cap="flat" cmpd="sng" algn="ctr">
              <a:noFill/>
              <a:prstDash val="solid"/>
              <a:miter lim="800000"/>
            </a:ln>
            <a:effectLst/>
          </p:spPr>
          <p:txBody>
            <a:bodyPr rtlCol="0" anchor="ctr"/>
            <a:lstStyle>
              <a:defPPr>
                <a:defRPr lang="en-US"/>
              </a:defPPr>
              <a:lvl1pPr algn="ctr">
                <a:defRPr sz="1100" b="1" u="sng">
                  <a:solidFill>
                    <a:schemeClr val="lt1"/>
                  </a:solidFill>
                  <a:latin typeface="Montserrat" panose="000005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097280">
                <a:defRPr/>
              </a:pPr>
              <a:r>
                <a:rPr lang="en-US" sz="1080" b="0" u="none" kern="0">
                  <a:solidFill>
                    <a:srgbClr val="FFFFFF"/>
                  </a:solidFill>
                  <a:latin typeface="Arial" panose="020B0604020202020204" pitchFamily="34" charset="0"/>
                  <a:cs typeface="Arial" panose="020B0604020202020204" pitchFamily="34" charset="0"/>
                </a:rPr>
                <a:t>AutoML</a:t>
              </a:r>
            </a:p>
          </p:txBody>
        </p:sp>
        <p:sp>
          <p:nvSpPr>
            <p:cNvPr id="78" name="TextBox 77">
              <a:extLst>
                <a:ext uri="{FF2B5EF4-FFF2-40B4-BE49-F238E27FC236}">
                  <a16:creationId xmlns:a16="http://schemas.microsoft.com/office/drawing/2014/main" id="{92154FB9-2C61-4F36-DD3B-DC38D9E987AE}"/>
                </a:ext>
              </a:extLst>
            </p:cNvPr>
            <p:cNvSpPr txBox="1"/>
            <p:nvPr/>
          </p:nvSpPr>
          <p:spPr>
            <a:xfrm>
              <a:off x="7606997" y="4231893"/>
              <a:ext cx="1536192" cy="365760"/>
            </a:xfrm>
            <a:prstGeom prst="roundRect">
              <a:avLst/>
            </a:prstGeom>
            <a:gradFill flip="none" rotWithShape="1">
              <a:gsLst>
                <a:gs pos="0">
                  <a:schemeClr val="tx1">
                    <a:lumMod val="90000"/>
                    <a:lumOff val="10000"/>
                    <a:shade val="30000"/>
                    <a:satMod val="115000"/>
                  </a:schemeClr>
                </a:gs>
                <a:gs pos="50000">
                  <a:schemeClr val="tx1">
                    <a:lumMod val="90000"/>
                    <a:lumOff val="10000"/>
                    <a:shade val="67500"/>
                    <a:satMod val="115000"/>
                  </a:schemeClr>
                </a:gs>
                <a:gs pos="100000">
                  <a:schemeClr val="tx1">
                    <a:lumMod val="90000"/>
                    <a:lumOff val="10000"/>
                    <a:shade val="100000"/>
                    <a:satMod val="115000"/>
                  </a:schemeClr>
                </a:gs>
              </a:gsLst>
              <a:path path="circle">
                <a:fillToRect t="100000" r="100000"/>
              </a:path>
              <a:tileRect l="-100000" b="-100000"/>
            </a:gradFill>
            <a:ln w="12700" cap="flat" cmpd="sng" algn="ctr">
              <a:noFill/>
              <a:prstDash val="solid"/>
              <a:miter lim="800000"/>
            </a:ln>
            <a:effectLst/>
          </p:spPr>
          <p:txBody>
            <a:bodyPr rtlCol="0" anchor="ctr"/>
            <a:lstStyle>
              <a:defPPr>
                <a:defRPr lang="en-US"/>
              </a:defPPr>
              <a:lvl1pPr algn="ctr">
                <a:defRPr sz="1100" b="1" u="sng">
                  <a:solidFill>
                    <a:schemeClr val="lt1"/>
                  </a:solidFill>
                  <a:latin typeface="Montserrat" panose="000005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097280">
                <a:defRPr/>
              </a:pPr>
              <a:r>
                <a:rPr lang="en-US" sz="1080" b="0" u="none" kern="0">
                  <a:solidFill>
                    <a:srgbClr val="FFFFFF"/>
                  </a:solidFill>
                  <a:latin typeface="Arial" panose="020B0604020202020204" pitchFamily="34" charset="0"/>
                  <a:cs typeface="Arial" panose="020B0604020202020204" pitchFamily="34" charset="0"/>
                </a:rPr>
                <a:t>Time </a:t>
              </a:r>
            </a:p>
            <a:p>
              <a:pPr defTabSz="1097280">
                <a:defRPr/>
              </a:pPr>
              <a:r>
                <a:rPr lang="en-US" sz="1080" b="0" u="none" kern="0">
                  <a:solidFill>
                    <a:srgbClr val="FFFFFF"/>
                  </a:solidFill>
                  <a:latin typeface="Arial" panose="020B0604020202020204" pitchFamily="34" charset="0"/>
                  <a:cs typeface="Arial" panose="020B0604020202020204" pitchFamily="34" charset="0"/>
                </a:rPr>
                <a:t>Series</a:t>
              </a:r>
            </a:p>
          </p:txBody>
        </p:sp>
        <p:sp>
          <p:nvSpPr>
            <p:cNvPr id="93" name="TextBox 92">
              <a:extLst>
                <a:ext uri="{FF2B5EF4-FFF2-40B4-BE49-F238E27FC236}">
                  <a16:creationId xmlns:a16="http://schemas.microsoft.com/office/drawing/2014/main" id="{C88B0FDB-CCF8-0576-28A8-1956B9AC4E93}"/>
                </a:ext>
              </a:extLst>
            </p:cNvPr>
            <p:cNvSpPr txBox="1"/>
            <p:nvPr/>
          </p:nvSpPr>
          <p:spPr>
            <a:xfrm>
              <a:off x="7606997" y="4743538"/>
              <a:ext cx="1536192" cy="365760"/>
            </a:xfrm>
            <a:prstGeom prst="roundRect">
              <a:avLst/>
            </a:prstGeom>
            <a:gradFill flip="none" rotWithShape="1">
              <a:gsLst>
                <a:gs pos="0">
                  <a:schemeClr val="tx1">
                    <a:lumMod val="90000"/>
                    <a:lumOff val="10000"/>
                    <a:shade val="30000"/>
                    <a:satMod val="115000"/>
                  </a:schemeClr>
                </a:gs>
                <a:gs pos="50000">
                  <a:schemeClr val="tx1">
                    <a:lumMod val="90000"/>
                    <a:lumOff val="10000"/>
                    <a:shade val="67500"/>
                    <a:satMod val="115000"/>
                  </a:schemeClr>
                </a:gs>
                <a:gs pos="100000">
                  <a:schemeClr val="tx1">
                    <a:lumMod val="90000"/>
                    <a:lumOff val="10000"/>
                    <a:shade val="100000"/>
                    <a:satMod val="115000"/>
                  </a:schemeClr>
                </a:gs>
              </a:gsLst>
              <a:path path="circle">
                <a:fillToRect t="100000" r="100000"/>
              </a:path>
              <a:tileRect l="-100000" b="-100000"/>
            </a:gradFill>
            <a:ln w="12700" cap="flat" cmpd="sng" algn="ctr">
              <a:noFill/>
              <a:prstDash val="solid"/>
              <a:miter lim="800000"/>
            </a:ln>
            <a:effectLst/>
          </p:spPr>
          <p:txBody>
            <a:bodyPr rtlCol="0" anchor="ctr"/>
            <a:lstStyle>
              <a:defPPr>
                <a:defRPr lang="en-US"/>
              </a:defPPr>
              <a:lvl1pPr algn="ctr">
                <a:defRPr sz="1100" b="1" u="sng">
                  <a:solidFill>
                    <a:schemeClr val="lt1"/>
                  </a:solidFill>
                  <a:latin typeface="Montserrat" panose="000005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097280">
                <a:defRPr/>
              </a:pPr>
              <a:r>
                <a:rPr lang="en-US" sz="1080" b="0" u="none" kern="0">
                  <a:solidFill>
                    <a:srgbClr val="FFFFFF"/>
                  </a:solidFill>
                  <a:latin typeface="Arial" panose="020B0604020202020204" pitchFamily="34" charset="0"/>
                  <a:cs typeface="Arial" panose="020B0604020202020204" pitchFamily="34" charset="0"/>
                </a:rPr>
                <a:t>MLOps</a:t>
              </a:r>
            </a:p>
          </p:txBody>
        </p:sp>
        <p:sp>
          <p:nvSpPr>
            <p:cNvPr id="101" name="TextBox 100">
              <a:extLst>
                <a:ext uri="{FF2B5EF4-FFF2-40B4-BE49-F238E27FC236}">
                  <a16:creationId xmlns:a16="http://schemas.microsoft.com/office/drawing/2014/main" id="{A4FF4381-1269-FCA7-AE69-21B400E3BCD6}"/>
                </a:ext>
              </a:extLst>
            </p:cNvPr>
            <p:cNvSpPr txBox="1"/>
            <p:nvPr/>
          </p:nvSpPr>
          <p:spPr>
            <a:xfrm>
              <a:off x="9705335" y="3749510"/>
              <a:ext cx="1536192" cy="365760"/>
            </a:xfrm>
            <a:prstGeom prst="roundRect">
              <a:avLst/>
            </a:prstGeom>
            <a:gradFill flip="none" rotWithShape="1">
              <a:gsLst>
                <a:gs pos="0">
                  <a:schemeClr val="tx1">
                    <a:lumMod val="90000"/>
                    <a:lumOff val="10000"/>
                    <a:shade val="30000"/>
                    <a:satMod val="115000"/>
                  </a:schemeClr>
                </a:gs>
                <a:gs pos="50000">
                  <a:schemeClr val="tx1">
                    <a:lumMod val="90000"/>
                    <a:lumOff val="10000"/>
                    <a:shade val="67500"/>
                    <a:satMod val="115000"/>
                  </a:schemeClr>
                </a:gs>
                <a:gs pos="100000">
                  <a:schemeClr val="tx1">
                    <a:lumMod val="90000"/>
                    <a:lumOff val="10000"/>
                    <a:shade val="100000"/>
                    <a:satMod val="115000"/>
                  </a:schemeClr>
                </a:gs>
              </a:gsLst>
              <a:path path="circle">
                <a:fillToRect t="100000" r="100000"/>
              </a:path>
              <a:tileRect l="-100000" b="-100000"/>
            </a:gradFill>
            <a:ln>
              <a:noFill/>
            </a:ln>
          </p:spPr>
          <p:txBody>
            <a:bodyPr wrap="square" rtlCol="0" anchor="ctr">
              <a:spAutoFit/>
            </a:bodyPr>
            <a:lstStyle/>
            <a:p>
              <a:pPr algn="ctr" defTabSz="457122"/>
              <a:r>
                <a:rPr lang="en-US" sz="1080">
                  <a:solidFill>
                    <a:srgbClr val="FFFFFF"/>
                  </a:solidFill>
                  <a:latin typeface="Arial" panose="020B0604020202020204" pitchFamily="34" charset="0"/>
                  <a:cs typeface="Arial" panose="020B0604020202020204" pitchFamily="34" charset="0"/>
                </a:rPr>
                <a:t>Automated </a:t>
              </a:r>
            </a:p>
            <a:p>
              <a:pPr algn="ctr" defTabSz="457122"/>
              <a:r>
                <a:rPr lang="en-US" sz="1080">
                  <a:solidFill>
                    <a:srgbClr val="FFFFFF"/>
                  </a:solidFill>
                  <a:latin typeface="Arial" panose="020B0604020202020204" pitchFamily="34" charset="0"/>
                  <a:cs typeface="Arial" panose="020B0604020202020204" pitchFamily="34" charset="0"/>
                </a:rPr>
                <a:t>Data Stories</a:t>
              </a:r>
            </a:p>
          </p:txBody>
        </p:sp>
        <p:sp>
          <p:nvSpPr>
            <p:cNvPr id="103" name="TextBox 102">
              <a:extLst>
                <a:ext uri="{FF2B5EF4-FFF2-40B4-BE49-F238E27FC236}">
                  <a16:creationId xmlns:a16="http://schemas.microsoft.com/office/drawing/2014/main" id="{D06B3E21-0F3E-DE65-3D1D-FCAD961FD2B5}"/>
                </a:ext>
              </a:extLst>
            </p:cNvPr>
            <p:cNvSpPr txBox="1"/>
            <p:nvPr/>
          </p:nvSpPr>
          <p:spPr>
            <a:xfrm>
              <a:off x="9705335" y="4231893"/>
              <a:ext cx="1536192" cy="365760"/>
            </a:xfrm>
            <a:prstGeom prst="roundRect">
              <a:avLst/>
            </a:prstGeom>
            <a:gradFill flip="none" rotWithShape="1">
              <a:gsLst>
                <a:gs pos="0">
                  <a:schemeClr val="tx1">
                    <a:lumMod val="90000"/>
                    <a:lumOff val="10000"/>
                    <a:shade val="30000"/>
                    <a:satMod val="115000"/>
                  </a:schemeClr>
                </a:gs>
                <a:gs pos="50000">
                  <a:schemeClr val="tx1">
                    <a:lumMod val="90000"/>
                    <a:lumOff val="10000"/>
                    <a:shade val="67500"/>
                    <a:satMod val="115000"/>
                  </a:schemeClr>
                </a:gs>
                <a:gs pos="100000">
                  <a:schemeClr val="tx1">
                    <a:lumMod val="90000"/>
                    <a:lumOff val="10000"/>
                    <a:shade val="100000"/>
                    <a:satMod val="115000"/>
                  </a:schemeClr>
                </a:gs>
              </a:gsLst>
              <a:path path="circle">
                <a:fillToRect t="100000" r="100000"/>
              </a:path>
              <a:tileRect l="-100000" b="-100000"/>
            </a:gradFill>
            <a:ln>
              <a:noFill/>
            </a:ln>
          </p:spPr>
          <p:txBody>
            <a:bodyPr wrap="square" rtlCol="0" anchor="ctr">
              <a:spAutoFit/>
            </a:bodyPr>
            <a:lstStyle/>
            <a:p>
              <a:pPr algn="ctr" defTabSz="457122"/>
              <a:r>
                <a:rPr lang="en-US" sz="1080">
                  <a:solidFill>
                    <a:srgbClr val="FFFFFF"/>
                  </a:solidFill>
                  <a:latin typeface="Arial" panose="020B0604020202020204" pitchFamily="34" charset="0"/>
                  <a:cs typeface="Arial" panose="020B0604020202020204" pitchFamily="34" charset="0"/>
                </a:rPr>
                <a:t>Automated </a:t>
              </a:r>
            </a:p>
            <a:p>
              <a:pPr algn="ctr" defTabSz="457122"/>
              <a:r>
                <a:rPr lang="en-US" sz="1080">
                  <a:solidFill>
                    <a:srgbClr val="FFFFFF"/>
                  </a:solidFill>
                  <a:latin typeface="Arial" panose="020B0604020202020204" pitchFamily="34" charset="0"/>
                  <a:cs typeface="Arial" panose="020B0604020202020204" pitchFamily="34" charset="0"/>
                </a:rPr>
                <a:t>Reporting</a:t>
              </a:r>
            </a:p>
          </p:txBody>
        </p:sp>
        <p:sp>
          <p:nvSpPr>
            <p:cNvPr id="104" name="TextBox 103">
              <a:extLst>
                <a:ext uri="{FF2B5EF4-FFF2-40B4-BE49-F238E27FC236}">
                  <a16:creationId xmlns:a16="http://schemas.microsoft.com/office/drawing/2014/main" id="{5C785B9E-E767-3454-8138-2CEF05FF3BD6}"/>
                </a:ext>
              </a:extLst>
            </p:cNvPr>
            <p:cNvSpPr txBox="1"/>
            <p:nvPr/>
          </p:nvSpPr>
          <p:spPr>
            <a:xfrm>
              <a:off x="9705335" y="4743538"/>
              <a:ext cx="1536192" cy="365760"/>
            </a:xfrm>
            <a:prstGeom prst="roundRect">
              <a:avLst/>
            </a:prstGeom>
            <a:gradFill flip="none" rotWithShape="1">
              <a:gsLst>
                <a:gs pos="0">
                  <a:schemeClr val="tx1">
                    <a:lumMod val="90000"/>
                    <a:lumOff val="10000"/>
                    <a:shade val="30000"/>
                    <a:satMod val="115000"/>
                  </a:schemeClr>
                </a:gs>
                <a:gs pos="50000">
                  <a:schemeClr val="tx1">
                    <a:lumMod val="90000"/>
                    <a:lumOff val="10000"/>
                    <a:shade val="67500"/>
                    <a:satMod val="115000"/>
                  </a:schemeClr>
                </a:gs>
                <a:gs pos="100000">
                  <a:schemeClr val="tx1">
                    <a:lumMod val="90000"/>
                    <a:lumOff val="10000"/>
                    <a:shade val="100000"/>
                    <a:satMod val="115000"/>
                  </a:schemeClr>
                </a:gs>
              </a:gsLst>
              <a:path path="circle">
                <a:fillToRect t="100000" r="100000"/>
              </a:path>
              <a:tileRect l="-100000" b="-100000"/>
            </a:gradFill>
            <a:ln>
              <a:noFill/>
            </a:ln>
          </p:spPr>
          <p:txBody>
            <a:bodyPr wrap="square" rtlCol="0" anchor="ctr">
              <a:spAutoFit/>
            </a:bodyPr>
            <a:lstStyle/>
            <a:p>
              <a:pPr algn="ctr" defTabSz="457122"/>
              <a:r>
                <a:rPr lang="en-US" sz="1080">
                  <a:solidFill>
                    <a:srgbClr val="FFFFFF"/>
                  </a:solidFill>
                  <a:latin typeface="Arial" panose="020B0604020202020204" pitchFamily="34" charset="0"/>
                  <a:cs typeface="Arial" panose="020B0604020202020204" pitchFamily="34" charset="0"/>
                </a:rPr>
                <a:t>Analytic </a:t>
              </a:r>
            </a:p>
            <a:p>
              <a:pPr algn="ctr" defTabSz="457122"/>
              <a:r>
                <a:rPr lang="en-US" sz="1080">
                  <a:solidFill>
                    <a:srgbClr val="FFFFFF"/>
                  </a:solidFill>
                  <a:latin typeface="Arial" panose="020B0604020202020204" pitchFamily="34" charset="0"/>
                  <a:cs typeface="Arial" panose="020B0604020202020204" pitchFamily="34" charset="0"/>
                </a:rPr>
                <a:t>Apps</a:t>
              </a:r>
            </a:p>
          </p:txBody>
        </p:sp>
      </p:grpSp>
      <p:cxnSp>
        <p:nvCxnSpPr>
          <p:cNvPr id="105" name="Straight Connector 104">
            <a:extLst>
              <a:ext uri="{FF2B5EF4-FFF2-40B4-BE49-F238E27FC236}">
                <a16:creationId xmlns:a16="http://schemas.microsoft.com/office/drawing/2014/main" id="{88C20A69-74BE-F74A-57D0-3D4B7CBA4DD5}"/>
              </a:ext>
            </a:extLst>
          </p:cNvPr>
          <p:cNvCxnSpPr>
            <a:cxnSpLocks/>
          </p:cNvCxnSpPr>
          <p:nvPr/>
        </p:nvCxnSpPr>
        <p:spPr>
          <a:xfrm>
            <a:off x="5200571" y="3620583"/>
            <a:ext cx="0" cy="1426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7879965-0506-C337-18C5-3662DF876402}"/>
              </a:ext>
            </a:extLst>
          </p:cNvPr>
          <p:cNvCxnSpPr>
            <a:cxnSpLocks/>
          </p:cNvCxnSpPr>
          <p:nvPr/>
        </p:nvCxnSpPr>
        <p:spPr>
          <a:xfrm>
            <a:off x="7315200" y="3620583"/>
            <a:ext cx="0" cy="1426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12DB196-9EA1-DA34-8AFD-4D793E89D9FE}"/>
              </a:ext>
            </a:extLst>
          </p:cNvPr>
          <p:cNvCxnSpPr>
            <a:cxnSpLocks/>
          </p:cNvCxnSpPr>
          <p:nvPr/>
        </p:nvCxnSpPr>
        <p:spPr>
          <a:xfrm>
            <a:off x="9429829" y="3620583"/>
            <a:ext cx="0" cy="1426464"/>
          </a:xfrm>
          <a:prstGeom prst="line">
            <a:avLst/>
          </a:prstGeom>
        </p:spPr>
        <p:style>
          <a:lnRef idx="1">
            <a:schemeClr val="accent1"/>
          </a:lnRef>
          <a:fillRef idx="0">
            <a:schemeClr val="accent1"/>
          </a:fillRef>
          <a:effectRef idx="0">
            <a:schemeClr val="accent1"/>
          </a:effectRef>
          <a:fontRef idx="minor">
            <a:schemeClr val="tx1"/>
          </a:fontRef>
        </p:style>
      </p:cxnSp>
      <p:sp>
        <p:nvSpPr>
          <p:cNvPr id="108" name="Isosceles Triangle 107">
            <a:extLst>
              <a:ext uri="{FF2B5EF4-FFF2-40B4-BE49-F238E27FC236}">
                <a16:creationId xmlns:a16="http://schemas.microsoft.com/office/drawing/2014/main" id="{D279F509-F557-C9A5-8B26-F4A55CBB6A7C}"/>
              </a:ext>
            </a:extLst>
          </p:cNvPr>
          <p:cNvSpPr/>
          <p:nvPr/>
        </p:nvSpPr>
        <p:spPr>
          <a:xfrm flipH="1" flipV="1">
            <a:off x="4047684" y="3223011"/>
            <a:ext cx="249073" cy="111559"/>
          </a:xfrm>
          <a:prstGeom prst="triangle">
            <a:avLst/>
          </a:prstGeom>
          <a:solidFill>
            <a:srgbClr val="00BD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FA4A662B-0111-DFB0-3E18-B027AD8DB65D}"/>
              </a:ext>
            </a:extLst>
          </p:cNvPr>
          <p:cNvSpPr txBox="1"/>
          <p:nvPr/>
        </p:nvSpPr>
        <p:spPr>
          <a:xfrm>
            <a:off x="3404124" y="3434259"/>
            <a:ext cx="1536192" cy="313932"/>
          </a:xfrm>
          <a:prstGeom prst="rect">
            <a:avLst/>
          </a:prstGeom>
          <a:noFill/>
          <a:ln>
            <a:noFill/>
          </a:ln>
        </p:spPr>
        <p:txBody>
          <a:bodyPr wrap="square" rtlCol="0" anchor="b">
            <a:spAutoFit/>
          </a:bodyPr>
          <a:lstStyle/>
          <a:p>
            <a:pPr algn="ctr" defTabSz="457122"/>
            <a:r>
              <a:rPr lang="en-US" sz="1440" b="1">
                <a:solidFill>
                  <a:srgbClr val="FFFFFF"/>
                </a:solidFill>
                <a:latin typeface="Arial" panose="020B0604020202020204" pitchFamily="34" charset="0"/>
                <a:cs typeface="Arial" panose="020B0604020202020204" pitchFamily="34" charset="0"/>
              </a:rPr>
              <a:t>Prepare</a:t>
            </a:r>
          </a:p>
        </p:txBody>
      </p:sp>
      <p:sp>
        <p:nvSpPr>
          <p:cNvPr id="110" name="TextBox 109">
            <a:extLst>
              <a:ext uri="{FF2B5EF4-FFF2-40B4-BE49-F238E27FC236}">
                <a16:creationId xmlns:a16="http://schemas.microsoft.com/office/drawing/2014/main" id="{19D358A1-BE1B-344C-0491-AC0C3D4A7504}"/>
              </a:ext>
            </a:extLst>
          </p:cNvPr>
          <p:cNvSpPr txBox="1"/>
          <p:nvPr/>
        </p:nvSpPr>
        <p:spPr>
          <a:xfrm>
            <a:off x="5474869" y="3419004"/>
            <a:ext cx="1536192" cy="329184"/>
          </a:xfrm>
          <a:prstGeom prst="rect">
            <a:avLst/>
          </a:prstGeom>
          <a:noFill/>
          <a:ln w="12700" cap="flat" cmpd="sng" algn="ctr">
            <a:noFill/>
            <a:prstDash val="solid"/>
            <a:miter lim="800000"/>
          </a:ln>
          <a:effectLst/>
        </p:spPr>
        <p:txBody>
          <a:bodyPr rtlCol="0" anchor="b"/>
          <a:lstStyle>
            <a:defPPr>
              <a:defRPr lang="en-US"/>
            </a:defPPr>
            <a:lvl1pPr algn="ctr">
              <a:defRPr sz="1100" b="1" u="sng">
                <a:solidFill>
                  <a:schemeClr val="lt1"/>
                </a:solidFill>
                <a:latin typeface="Montserrat" panose="000005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097280">
              <a:defRPr/>
            </a:pPr>
            <a:r>
              <a:rPr lang="en-US" sz="1440" u="none" kern="0">
                <a:solidFill>
                  <a:srgbClr val="FFFFFF"/>
                </a:solidFill>
                <a:latin typeface="Arial" panose="020B0604020202020204" pitchFamily="34" charset="0"/>
                <a:cs typeface="Arial" panose="020B0604020202020204" pitchFamily="34" charset="0"/>
              </a:rPr>
              <a:t>Analyze</a:t>
            </a:r>
          </a:p>
        </p:txBody>
      </p:sp>
      <p:sp>
        <p:nvSpPr>
          <p:cNvPr id="111" name="TextBox 110">
            <a:extLst>
              <a:ext uri="{FF2B5EF4-FFF2-40B4-BE49-F238E27FC236}">
                <a16:creationId xmlns:a16="http://schemas.microsoft.com/office/drawing/2014/main" id="{CE586701-AD76-E7A9-58B2-A14DCE4F98D8}"/>
              </a:ext>
            </a:extLst>
          </p:cNvPr>
          <p:cNvSpPr txBox="1"/>
          <p:nvPr/>
        </p:nvSpPr>
        <p:spPr>
          <a:xfrm>
            <a:off x="7612071" y="3419004"/>
            <a:ext cx="1536192" cy="329184"/>
          </a:xfrm>
          <a:prstGeom prst="rect">
            <a:avLst/>
          </a:prstGeom>
          <a:noFill/>
          <a:ln w="12700" cap="flat" cmpd="sng" algn="ctr">
            <a:noFill/>
            <a:prstDash val="solid"/>
            <a:miter lim="800000"/>
          </a:ln>
          <a:effectLst/>
        </p:spPr>
        <p:txBody>
          <a:bodyPr rtlCol="0" anchor="b"/>
          <a:lstStyle>
            <a:defPPr>
              <a:defRPr lang="en-US"/>
            </a:defPPr>
            <a:lvl1pPr algn="ctr">
              <a:defRPr sz="1100" b="1" u="sng">
                <a:solidFill>
                  <a:schemeClr val="lt1"/>
                </a:solidFill>
                <a:latin typeface="Montserrat" panose="000005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097280">
              <a:defRPr/>
            </a:pPr>
            <a:r>
              <a:rPr lang="en-US" sz="1440" u="none" kern="0">
                <a:solidFill>
                  <a:srgbClr val="FFFFFF"/>
                </a:solidFill>
                <a:latin typeface="Arial" panose="020B0604020202020204" pitchFamily="34" charset="0"/>
                <a:cs typeface="Arial" panose="020B0604020202020204" pitchFamily="34" charset="0"/>
              </a:rPr>
              <a:t>Predict</a:t>
            </a:r>
          </a:p>
        </p:txBody>
      </p:sp>
      <p:sp>
        <p:nvSpPr>
          <p:cNvPr id="115" name="TextBox 114">
            <a:extLst>
              <a:ext uri="{FF2B5EF4-FFF2-40B4-BE49-F238E27FC236}">
                <a16:creationId xmlns:a16="http://schemas.microsoft.com/office/drawing/2014/main" id="{48929FFD-9B8B-164F-6E4B-742ACE52C3BF}"/>
              </a:ext>
            </a:extLst>
          </p:cNvPr>
          <p:cNvSpPr txBox="1"/>
          <p:nvPr/>
        </p:nvSpPr>
        <p:spPr>
          <a:xfrm>
            <a:off x="9706505" y="3434257"/>
            <a:ext cx="1536192" cy="313932"/>
          </a:xfrm>
          <a:prstGeom prst="rect">
            <a:avLst/>
          </a:prstGeom>
          <a:noFill/>
          <a:ln>
            <a:noFill/>
          </a:ln>
        </p:spPr>
        <p:txBody>
          <a:bodyPr wrap="square" rtlCol="0" anchor="b">
            <a:spAutoFit/>
          </a:bodyPr>
          <a:lstStyle/>
          <a:p>
            <a:pPr algn="ctr" defTabSz="457122"/>
            <a:r>
              <a:rPr lang="en-US" sz="1440" b="1">
                <a:solidFill>
                  <a:srgbClr val="FFFFFF"/>
                </a:solidFill>
                <a:latin typeface="Arial" panose="020B0604020202020204" pitchFamily="34" charset="0"/>
                <a:cs typeface="Arial" panose="020B0604020202020204" pitchFamily="34" charset="0"/>
              </a:rPr>
              <a:t>Socialize</a:t>
            </a:r>
          </a:p>
        </p:txBody>
      </p:sp>
      <p:sp>
        <p:nvSpPr>
          <p:cNvPr id="119" name="TextBox 118">
            <a:extLst>
              <a:ext uri="{FF2B5EF4-FFF2-40B4-BE49-F238E27FC236}">
                <a16:creationId xmlns:a16="http://schemas.microsoft.com/office/drawing/2014/main" id="{6760832D-0F17-DD8A-4BF5-F3B0360D9469}"/>
              </a:ext>
            </a:extLst>
          </p:cNvPr>
          <p:cNvSpPr txBox="1"/>
          <p:nvPr/>
        </p:nvSpPr>
        <p:spPr>
          <a:xfrm>
            <a:off x="6482313" y="2333031"/>
            <a:ext cx="771470" cy="338554"/>
          </a:xfrm>
          <a:prstGeom prst="rect">
            <a:avLst/>
          </a:prstGeom>
          <a:noFill/>
        </p:spPr>
        <p:txBody>
          <a:bodyPr wrap="square" rtlCol="0">
            <a:spAutoFit/>
          </a:bodyPr>
          <a:lstStyle/>
          <a:p>
            <a:pPr marL="0" marR="0" lvl="0" indent="0" algn="r" defTabSz="109728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Powered by AI with</a:t>
            </a:r>
          </a:p>
        </p:txBody>
      </p:sp>
      <p:sp>
        <p:nvSpPr>
          <p:cNvPr id="123" name="Rectangle: Rounded Corners 1199">
            <a:extLst>
              <a:ext uri="{FF2B5EF4-FFF2-40B4-BE49-F238E27FC236}">
                <a16:creationId xmlns:a16="http://schemas.microsoft.com/office/drawing/2014/main" id="{C414BA94-93E6-AF21-9F46-B8CD6AF54B8B}"/>
              </a:ext>
            </a:extLst>
          </p:cNvPr>
          <p:cNvSpPr/>
          <p:nvPr/>
        </p:nvSpPr>
        <p:spPr>
          <a:xfrm>
            <a:off x="697416" y="2584285"/>
            <a:ext cx="1248085" cy="713232"/>
          </a:xfrm>
          <a:prstGeom prst="roundRect">
            <a:avLst/>
          </a:prstGeom>
          <a:noFill/>
          <a:ln w="19050" cap="flat" cmpd="sng" algn="ctr">
            <a:noFill/>
            <a:prstDash val="solid"/>
            <a:miter lim="800000"/>
          </a:ln>
          <a:effectLst/>
        </p:spPr>
        <p:txBody>
          <a:bodyPr rIns="0" rtlCol="0" anchor="ctr"/>
          <a:lstStyle/>
          <a:p>
            <a:pPr algn="r" defTabSz="548575" hangingPunct="0">
              <a:spcBef>
                <a:spcPts val="61"/>
              </a:spcBef>
              <a:defRPr/>
            </a:pPr>
            <a:r>
              <a:rPr lang="en-US" sz="1200" b="1" kern="0" spc="-8">
                <a:solidFill>
                  <a:srgbClr val="00263E">
                    <a:lumMod val="50000"/>
                    <a:lumOff val="50000"/>
                  </a:srgbClr>
                </a:solidFill>
                <a:latin typeface="Arial" panose="020B0604020202020204" pitchFamily="34" charset="0"/>
                <a:cs typeface="Arial" panose="020B0604020202020204" pitchFamily="34" charset="0"/>
                <a:sym typeface="Segoe UI"/>
              </a:rPr>
              <a:t>Data Warehouses</a:t>
            </a:r>
          </a:p>
        </p:txBody>
      </p:sp>
      <p:sp>
        <p:nvSpPr>
          <p:cNvPr id="127" name="Rectangle: Rounded Corners 1200">
            <a:extLst>
              <a:ext uri="{FF2B5EF4-FFF2-40B4-BE49-F238E27FC236}">
                <a16:creationId xmlns:a16="http://schemas.microsoft.com/office/drawing/2014/main" id="{A5A13CD9-46A6-48A0-C148-55E5BCB8DE45}"/>
              </a:ext>
            </a:extLst>
          </p:cNvPr>
          <p:cNvSpPr/>
          <p:nvPr/>
        </p:nvSpPr>
        <p:spPr>
          <a:xfrm>
            <a:off x="668567" y="3503328"/>
            <a:ext cx="1248085" cy="713232"/>
          </a:xfrm>
          <a:prstGeom prst="roundRect">
            <a:avLst/>
          </a:prstGeom>
          <a:noFill/>
          <a:ln w="19050" cap="flat" cmpd="sng" algn="ctr">
            <a:noFill/>
            <a:prstDash val="solid"/>
            <a:miter lim="800000"/>
          </a:ln>
          <a:effectLst/>
        </p:spPr>
        <p:txBody>
          <a:bodyPr rIns="0" rtlCol="0" anchor="ctr"/>
          <a:lstStyle/>
          <a:p>
            <a:pPr algn="r" defTabSz="548575" hangingPunct="0">
              <a:spcBef>
                <a:spcPts val="61"/>
              </a:spcBef>
              <a:defRPr/>
            </a:pPr>
            <a:r>
              <a:rPr lang="en-US" sz="1200" b="1" kern="0" spc="-2">
                <a:solidFill>
                  <a:srgbClr val="00263E">
                    <a:lumMod val="50000"/>
                    <a:lumOff val="50000"/>
                  </a:srgbClr>
                </a:solidFill>
                <a:latin typeface="Arial" panose="020B0604020202020204" pitchFamily="34" charset="0"/>
                <a:cs typeface="Arial" panose="020B0604020202020204" pitchFamily="34" charset="0"/>
                <a:sym typeface="Segoe UI"/>
              </a:rPr>
              <a:t>Files/Docs</a:t>
            </a:r>
          </a:p>
        </p:txBody>
      </p:sp>
      <p:sp>
        <p:nvSpPr>
          <p:cNvPr id="128" name="Rectangle: Rounded Corners 1201">
            <a:extLst>
              <a:ext uri="{FF2B5EF4-FFF2-40B4-BE49-F238E27FC236}">
                <a16:creationId xmlns:a16="http://schemas.microsoft.com/office/drawing/2014/main" id="{0856CA37-EE81-713E-90BA-B33F5495301D}"/>
              </a:ext>
            </a:extLst>
          </p:cNvPr>
          <p:cNvSpPr/>
          <p:nvPr/>
        </p:nvSpPr>
        <p:spPr>
          <a:xfrm>
            <a:off x="668567" y="5346035"/>
            <a:ext cx="1248085" cy="713232"/>
          </a:xfrm>
          <a:prstGeom prst="roundRect">
            <a:avLst/>
          </a:prstGeom>
          <a:noFill/>
          <a:ln w="19050" cap="flat" cmpd="sng" algn="ctr">
            <a:noFill/>
            <a:prstDash val="solid"/>
            <a:miter lim="800000"/>
          </a:ln>
          <a:effectLst/>
        </p:spPr>
        <p:txBody>
          <a:bodyPr rIns="0" rtlCol="0" anchor="ctr"/>
          <a:lstStyle/>
          <a:p>
            <a:pPr algn="r" defTabSz="548575" hangingPunct="0">
              <a:spcBef>
                <a:spcPts val="61"/>
              </a:spcBef>
              <a:defRPr/>
            </a:pPr>
            <a:r>
              <a:rPr lang="en-US" sz="1200" b="1" kern="0">
                <a:solidFill>
                  <a:srgbClr val="00263E">
                    <a:lumMod val="50000"/>
                    <a:lumOff val="50000"/>
                  </a:srgbClr>
                </a:solidFill>
                <a:latin typeface="Arial" panose="020B0604020202020204" pitchFamily="34" charset="0"/>
                <a:cs typeface="Arial" panose="020B0604020202020204" pitchFamily="34" charset="0"/>
                <a:sym typeface="Segoe UI"/>
              </a:rPr>
              <a:t>Applications</a:t>
            </a:r>
          </a:p>
        </p:txBody>
      </p:sp>
      <p:sp>
        <p:nvSpPr>
          <p:cNvPr id="129" name="Rectangle: Rounded Corners 1202">
            <a:extLst>
              <a:ext uri="{FF2B5EF4-FFF2-40B4-BE49-F238E27FC236}">
                <a16:creationId xmlns:a16="http://schemas.microsoft.com/office/drawing/2014/main" id="{C89B9DE1-2E11-BDC7-7E80-592D848D6FE1}"/>
              </a:ext>
            </a:extLst>
          </p:cNvPr>
          <p:cNvSpPr/>
          <p:nvPr/>
        </p:nvSpPr>
        <p:spPr>
          <a:xfrm>
            <a:off x="668565" y="4372763"/>
            <a:ext cx="1248085" cy="713232"/>
          </a:xfrm>
          <a:prstGeom prst="roundRect">
            <a:avLst/>
          </a:prstGeom>
          <a:noFill/>
          <a:ln w="19050" cap="flat" cmpd="sng" algn="ctr">
            <a:noFill/>
            <a:prstDash val="solid"/>
            <a:miter lim="800000"/>
          </a:ln>
          <a:effectLst/>
        </p:spPr>
        <p:txBody>
          <a:bodyPr rIns="0" rtlCol="0" anchor="ctr"/>
          <a:lstStyle/>
          <a:p>
            <a:pPr algn="r" defTabSz="548575" hangingPunct="0">
              <a:spcBef>
                <a:spcPts val="61"/>
              </a:spcBef>
              <a:defRPr/>
            </a:pPr>
            <a:r>
              <a:rPr lang="en-US" sz="1200" b="1" kern="0" spc="-2">
                <a:solidFill>
                  <a:srgbClr val="00263E">
                    <a:lumMod val="50000"/>
                    <a:lumOff val="50000"/>
                  </a:srgbClr>
                </a:solidFill>
                <a:latin typeface="Arial" panose="020B0604020202020204" pitchFamily="34" charset="0"/>
                <a:cs typeface="Arial" panose="020B0604020202020204" pitchFamily="34" charset="0"/>
                <a:sym typeface="Segoe UI"/>
              </a:rPr>
              <a:t>Data </a:t>
            </a:r>
          </a:p>
          <a:p>
            <a:pPr algn="r" defTabSz="548575" hangingPunct="0">
              <a:spcBef>
                <a:spcPts val="61"/>
              </a:spcBef>
              <a:defRPr/>
            </a:pPr>
            <a:r>
              <a:rPr lang="en-US" sz="1200" b="1" kern="0" spc="-2">
                <a:solidFill>
                  <a:srgbClr val="00263E">
                    <a:lumMod val="50000"/>
                    <a:lumOff val="50000"/>
                  </a:srgbClr>
                </a:solidFill>
                <a:latin typeface="Arial" panose="020B0604020202020204" pitchFamily="34" charset="0"/>
                <a:cs typeface="Arial" panose="020B0604020202020204" pitchFamily="34" charset="0"/>
                <a:sym typeface="Segoe UI"/>
              </a:rPr>
              <a:t>Platforms</a:t>
            </a:r>
          </a:p>
        </p:txBody>
      </p:sp>
      <p:grpSp>
        <p:nvGrpSpPr>
          <p:cNvPr id="130" name="Group 129">
            <a:extLst>
              <a:ext uri="{FF2B5EF4-FFF2-40B4-BE49-F238E27FC236}">
                <a16:creationId xmlns:a16="http://schemas.microsoft.com/office/drawing/2014/main" id="{4A300724-2E78-1058-E664-D1F2EF92A54B}"/>
              </a:ext>
            </a:extLst>
          </p:cNvPr>
          <p:cNvGrpSpPr/>
          <p:nvPr/>
        </p:nvGrpSpPr>
        <p:grpSpPr>
          <a:xfrm>
            <a:off x="11919500" y="2918851"/>
            <a:ext cx="672263" cy="2765164"/>
            <a:chOff x="10946872" y="2946400"/>
            <a:chExt cx="672263" cy="2765163"/>
          </a:xfrm>
        </p:grpSpPr>
        <p:grpSp>
          <p:nvGrpSpPr>
            <p:cNvPr id="131" name="Group 682">
              <a:extLst>
                <a:ext uri="{FF2B5EF4-FFF2-40B4-BE49-F238E27FC236}">
                  <a16:creationId xmlns:a16="http://schemas.microsoft.com/office/drawing/2014/main" id="{76CE5E68-4CC4-DF0B-A6B1-2CB155B50BFD}"/>
                </a:ext>
              </a:extLst>
            </p:cNvPr>
            <p:cNvGrpSpPr/>
            <p:nvPr/>
          </p:nvGrpSpPr>
          <p:grpSpPr>
            <a:xfrm flipH="1">
              <a:off x="10946872" y="2946400"/>
              <a:ext cx="672263" cy="1338051"/>
              <a:chOff x="2506581" y="2653239"/>
              <a:chExt cx="560219" cy="1115043"/>
            </a:xfrm>
            <a:noFill/>
          </p:grpSpPr>
          <p:sp>
            <p:nvSpPr>
              <p:cNvPr id="135" name="object 17">
                <a:extLst>
                  <a:ext uri="{FF2B5EF4-FFF2-40B4-BE49-F238E27FC236}">
                    <a16:creationId xmlns:a16="http://schemas.microsoft.com/office/drawing/2014/main" id="{797ADE5F-A5CD-BF1C-BA12-6AEC541F6702}"/>
                  </a:ext>
                </a:extLst>
              </p:cNvPr>
              <p:cNvSpPr/>
              <p:nvPr/>
            </p:nvSpPr>
            <p:spPr>
              <a:xfrm>
                <a:off x="2506705" y="2653239"/>
                <a:ext cx="560095" cy="1076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7" y="17"/>
                    </a:lnTo>
                    <a:lnTo>
                      <a:pt x="532" y="47"/>
                    </a:lnTo>
                    <a:lnTo>
                      <a:pt x="796" y="87"/>
                    </a:lnTo>
                    <a:lnTo>
                      <a:pt x="1059" y="139"/>
                    </a:lnTo>
                    <a:lnTo>
                      <a:pt x="1320" y="201"/>
                    </a:lnTo>
                    <a:lnTo>
                      <a:pt x="1579" y="274"/>
                    </a:lnTo>
                    <a:lnTo>
                      <a:pt x="1836" y="357"/>
                    </a:lnTo>
                    <a:lnTo>
                      <a:pt x="2092" y="450"/>
                    </a:lnTo>
                    <a:lnTo>
                      <a:pt x="2345" y="552"/>
                    </a:lnTo>
                    <a:lnTo>
                      <a:pt x="2596" y="664"/>
                    </a:lnTo>
                    <a:lnTo>
                      <a:pt x="2845" y="784"/>
                    </a:lnTo>
                    <a:lnTo>
                      <a:pt x="3091" y="913"/>
                    </a:lnTo>
                    <a:lnTo>
                      <a:pt x="3335" y="1050"/>
                    </a:lnTo>
                    <a:lnTo>
                      <a:pt x="3577" y="1195"/>
                    </a:lnTo>
                    <a:lnTo>
                      <a:pt x="3815" y="1347"/>
                    </a:lnTo>
                    <a:lnTo>
                      <a:pt x="4051" y="1507"/>
                    </a:lnTo>
                    <a:lnTo>
                      <a:pt x="4283" y="1674"/>
                    </a:lnTo>
                    <a:lnTo>
                      <a:pt x="4513" y="1847"/>
                    </a:lnTo>
                    <a:lnTo>
                      <a:pt x="4739" y="2027"/>
                    </a:lnTo>
                    <a:lnTo>
                      <a:pt x="4962" y="2212"/>
                    </a:lnTo>
                    <a:lnTo>
                      <a:pt x="5182" y="2404"/>
                    </a:lnTo>
                    <a:lnTo>
                      <a:pt x="5398" y="2600"/>
                    </a:lnTo>
                    <a:lnTo>
                      <a:pt x="5610" y="2802"/>
                    </a:lnTo>
                    <a:lnTo>
                      <a:pt x="5819" y="3009"/>
                    </a:lnTo>
                    <a:lnTo>
                      <a:pt x="6023" y="3219"/>
                    </a:lnTo>
                    <a:lnTo>
                      <a:pt x="6224" y="3434"/>
                    </a:lnTo>
                    <a:lnTo>
                      <a:pt x="6421" y="3653"/>
                    </a:lnTo>
                    <a:lnTo>
                      <a:pt x="6613" y="3875"/>
                    </a:lnTo>
                    <a:lnTo>
                      <a:pt x="6801" y="4100"/>
                    </a:lnTo>
                    <a:lnTo>
                      <a:pt x="6984" y="4328"/>
                    </a:lnTo>
                    <a:lnTo>
                      <a:pt x="7163" y="4559"/>
                    </a:lnTo>
                    <a:lnTo>
                      <a:pt x="7338" y="4791"/>
                    </a:lnTo>
                    <a:lnTo>
                      <a:pt x="7507" y="5026"/>
                    </a:lnTo>
                    <a:lnTo>
                      <a:pt x="7672" y="5262"/>
                    </a:lnTo>
                    <a:lnTo>
                      <a:pt x="7831" y="5499"/>
                    </a:lnTo>
                    <a:lnTo>
                      <a:pt x="7985" y="5737"/>
                    </a:lnTo>
                    <a:lnTo>
                      <a:pt x="8278" y="6215"/>
                    </a:lnTo>
                    <a:lnTo>
                      <a:pt x="8490" y="6581"/>
                    </a:lnTo>
                    <a:lnTo>
                      <a:pt x="8695" y="6951"/>
                    </a:lnTo>
                    <a:lnTo>
                      <a:pt x="8895" y="7325"/>
                    </a:lnTo>
                    <a:lnTo>
                      <a:pt x="9090" y="7703"/>
                    </a:lnTo>
                    <a:lnTo>
                      <a:pt x="9281" y="8083"/>
                    </a:lnTo>
                    <a:lnTo>
                      <a:pt x="9467" y="8466"/>
                    </a:lnTo>
                    <a:lnTo>
                      <a:pt x="9651" y="8851"/>
                    </a:lnTo>
                    <a:lnTo>
                      <a:pt x="9832" y="9238"/>
                    </a:lnTo>
                    <a:lnTo>
                      <a:pt x="10011" y="9626"/>
                    </a:lnTo>
                    <a:lnTo>
                      <a:pt x="10189" y="10016"/>
                    </a:lnTo>
                    <a:lnTo>
                      <a:pt x="10365" y="10406"/>
                    </a:lnTo>
                    <a:lnTo>
                      <a:pt x="10541" y="10796"/>
                    </a:lnTo>
                    <a:lnTo>
                      <a:pt x="10718" y="11185"/>
                    </a:lnTo>
                    <a:lnTo>
                      <a:pt x="10895" y="11575"/>
                    </a:lnTo>
                    <a:lnTo>
                      <a:pt x="11121" y="12044"/>
                    </a:lnTo>
                    <a:lnTo>
                      <a:pt x="11374" y="12525"/>
                    </a:lnTo>
                    <a:lnTo>
                      <a:pt x="11653" y="13014"/>
                    </a:lnTo>
                    <a:lnTo>
                      <a:pt x="11802" y="13261"/>
                    </a:lnTo>
                    <a:lnTo>
                      <a:pt x="11957" y="13510"/>
                    </a:lnTo>
                    <a:lnTo>
                      <a:pt x="12118" y="13760"/>
                    </a:lnTo>
                    <a:lnTo>
                      <a:pt x="12284" y="14011"/>
                    </a:lnTo>
                    <a:lnTo>
                      <a:pt x="12456" y="14262"/>
                    </a:lnTo>
                    <a:lnTo>
                      <a:pt x="12633" y="14513"/>
                    </a:lnTo>
                    <a:lnTo>
                      <a:pt x="12815" y="14765"/>
                    </a:lnTo>
                    <a:lnTo>
                      <a:pt x="13002" y="15016"/>
                    </a:lnTo>
                    <a:lnTo>
                      <a:pt x="13194" y="15267"/>
                    </a:lnTo>
                    <a:lnTo>
                      <a:pt x="13390" y="15517"/>
                    </a:lnTo>
                    <a:lnTo>
                      <a:pt x="13591" y="15766"/>
                    </a:lnTo>
                    <a:lnTo>
                      <a:pt x="13796" y="16014"/>
                    </a:lnTo>
                    <a:lnTo>
                      <a:pt x="14005" y="16260"/>
                    </a:lnTo>
                    <a:lnTo>
                      <a:pt x="14218" y="16504"/>
                    </a:lnTo>
                    <a:lnTo>
                      <a:pt x="14435" y="16746"/>
                    </a:lnTo>
                    <a:lnTo>
                      <a:pt x="14656" y="16985"/>
                    </a:lnTo>
                    <a:lnTo>
                      <a:pt x="14880" y="17222"/>
                    </a:lnTo>
                    <a:lnTo>
                      <a:pt x="15107" y="17456"/>
                    </a:lnTo>
                    <a:lnTo>
                      <a:pt x="15337" y="17686"/>
                    </a:lnTo>
                    <a:lnTo>
                      <a:pt x="15571" y="17913"/>
                    </a:lnTo>
                    <a:lnTo>
                      <a:pt x="15807" y="18137"/>
                    </a:lnTo>
                    <a:lnTo>
                      <a:pt x="16045" y="18356"/>
                    </a:lnTo>
                    <a:lnTo>
                      <a:pt x="16286" y="18571"/>
                    </a:lnTo>
                    <a:lnTo>
                      <a:pt x="16529" y="18781"/>
                    </a:lnTo>
                    <a:lnTo>
                      <a:pt x="16774" y="18987"/>
                    </a:lnTo>
                    <a:lnTo>
                      <a:pt x="17022" y="19187"/>
                    </a:lnTo>
                    <a:lnTo>
                      <a:pt x="17270" y="19382"/>
                    </a:lnTo>
                    <a:lnTo>
                      <a:pt x="17521" y="19571"/>
                    </a:lnTo>
                    <a:lnTo>
                      <a:pt x="17773" y="19754"/>
                    </a:lnTo>
                    <a:lnTo>
                      <a:pt x="18026" y="19931"/>
                    </a:lnTo>
                    <a:lnTo>
                      <a:pt x="18280" y="20101"/>
                    </a:lnTo>
                    <a:lnTo>
                      <a:pt x="18535" y="20265"/>
                    </a:lnTo>
                    <a:lnTo>
                      <a:pt x="18790" y="20422"/>
                    </a:lnTo>
                    <a:lnTo>
                      <a:pt x="19046" y="20571"/>
                    </a:lnTo>
                    <a:lnTo>
                      <a:pt x="19303" y="20712"/>
                    </a:lnTo>
                    <a:lnTo>
                      <a:pt x="19560" y="20846"/>
                    </a:lnTo>
                    <a:lnTo>
                      <a:pt x="19816" y="20972"/>
                    </a:lnTo>
                    <a:lnTo>
                      <a:pt x="20073" y="21089"/>
                    </a:lnTo>
                    <a:lnTo>
                      <a:pt x="20329" y="21197"/>
                    </a:lnTo>
                    <a:lnTo>
                      <a:pt x="20585" y="21297"/>
                    </a:lnTo>
                    <a:lnTo>
                      <a:pt x="20840" y="21387"/>
                    </a:lnTo>
                    <a:lnTo>
                      <a:pt x="21094" y="21468"/>
                    </a:lnTo>
                    <a:lnTo>
                      <a:pt x="21348" y="21539"/>
                    </a:lnTo>
                    <a:lnTo>
                      <a:pt x="21600" y="21600"/>
                    </a:lnTo>
                  </a:path>
                </a:pathLst>
              </a:custGeom>
              <a:grpFill/>
              <a:ln w="19050" cap="flat">
                <a:solidFill>
                  <a:schemeClr val="tx2"/>
                </a:solidFill>
                <a:prstDash val="dash"/>
                <a:round/>
              </a:ln>
              <a:effectLst/>
            </p:spPr>
            <p:txBody>
              <a:bodyPr wrap="square" lIns="27430" tIns="27430" rIns="27430" bIns="27430" numCol="1" anchor="t">
                <a:noAutofit/>
              </a:bodyPr>
              <a:lstStyle/>
              <a:p>
                <a:pPr defTabSz="548575" hangingPunct="0">
                  <a:defRPr sz="1800">
                    <a:latin typeface="+mj-lt"/>
                    <a:ea typeface="+mj-ea"/>
                    <a:cs typeface="+mj-cs"/>
                    <a:sym typeface="Calibri"/>
                  </a:defRPr>
                </a:pPr>
                <a:endParaRPr sz="1080" kern="0">
                  <a:solidFill>
                    <a:srgbClr val="00263E">
                      <a:lumMod val="50000"/>
                      <a:lumOff val="50000"/>
                    </a:srgbClr>
                  </a:solidFill>
                  <a:latin typeface="Arial" panose="020B0604020202020204" pitchFamily="34" charset="0"/>
                  <a:cs typeface="Arial" panose="020B0604020202020204" pitchFamily="34" charset="0"/>
                  <a:sym typeface="Calibri"/>
                </a:endParaRPr>
              </a:p>
            </p:txBody>
          </p:sp>
          <p:sp>
            <p:nvSpPr>
              <p:cNvPr id="137" name="object 19">
                <a:extLst>
                  <a:ext uri="{FF2B5EF4-FFF2-40B4-BE49-F238E27FC236}">
                    <a16:creationId xmlns:a16="http://schemas.microsoft.com/office/drawing/2014/main" id="{0B800DD2-70A1-FFD1-919F-C9A91C56DE74}"/>
                  </a:ext>
                </a:extLst>
              </p:cNvPr>
              <p:cNvSpPr/>
              <p:nvPr/>
            </p:nvSpPr>
            <p:spPr>
              <a:xfrm>
                <a:off x="2506581" y="3447310"/>
                <a:ext cx="560029" cy="320972"/>
              </a:xfrm>
              <a:custGeom>
                <a:avLst/>
                <a:gdLst/>
                <a:ahLst/>
                <a:cxnLst>
                  <a:cxn ang="0">
                    <a:pos x="wd2" y="hd2"/>
                  </a:cxn>
                  <a:cxn ang="5400000">
                    <a:pos x="wd2" y="hd2"/>
                  </a:cxn>
                  <a:cxn ang="10800000">
                    <a:pos x="wd2" y="hd2"/>
                  </a:cxn>
                  <a:cxn ang="16200000">
                    <a:pos x="wd2" y="hd2"/>
                  </a:cxn>
                </a:cxnLst>
                <a:rect l="0" t="0" r="r" b="b"/>
                <a:pathLst>
                  <a:path w="21600" h="21600" extrusionOk="0">
                    <a:moveTo>
                      <a:pt x="0" y="10"/>
                    </a:moveTo>
                    <a:lnTo>
                      <a:pt x="233" y="2"/>
                    </a:lnTo>
                    <a:lnTo>
                      <a:pt x="466" y="0"/>
                    </a:lnTo>
                    <a:lnTo>
                      <a:pt x="699" y="5"/>
                    </a:lnTo>
                    <a:lnTo>
                      <a:pt x="933" y="17"/>
                    </a:lnTo>
                    <a:lnTo>
                      <a:pt x="1167" y="36"/>
                    </a:lnTo>
                    <a:lnTo>
                      <a:pt x="1400" y="63"/>
                    </a:lnTo>
                    <a:lnTo>
                      <a:pt x="1634" y="99"/>
                    </a:lnTo>
                    <a:lnTo>
                      <a:pt x="1868" y="144"/>
                    </a:lnTo>
                    <a:lnTo>
                      <a:pt x="2101" y="199"/>
                    </a:lnTo>
                    <a:lnTo>
                      <a:pt x="2334" y="263"/>
                    </a:lnTo>
                    <a:lnTo>
                      <a:pt x="2567" y="337"/>
                    </a:lnTo>
                    <a:lnTo>
                      <a:pt x="2799" y="422"/>
                    </a:lnTo>
                    <a:lnTo>
                      <a:pt x="3031" y="519"/>
                    </a:lnTo>
                    <a:lnTo>
                      <a:pt x="3262" y="627"/>
                    </a:lnTo>
                    <a:lnTo>
                      <a:pt x="3492" y="748"/>
                    </a:lnTo>
                    <a:lnTo>
                      <a:pt x="3722" y="881"/>
                    </a:lnTo>
                    <a:lnTo>
                      <a:pt x="3950" y="1027"/>
                    </a:lnTo>
                    <a:lnTo>
                      <a:pt x="4178" y="1187"/>
                    </a:lnTo>
                    <a:lnTo>
                      <a:pt x="4405" y="1360"/>
                    </a:lnTo>
                    <a:lnTo>
                      <a:pt x="4631" y="1548"/>
                    </a:lnTo>
                    <a:lnTo>
                      <a:pt x="4856" y="1752"/>
                    </a:lnTo>
                    <a:lnTo>
                      <a:pt x="5079" y="1970"/>
                    </a:lnTo>
                    <a:lnTo>
                      <a:pt x="5318" y="2220"/>
                    </a:lnTo>
                    <a:lnTo>
                      <a:pt x="5555" y="2484"/>
                    </a:lnTo>
                    <a:lnTo>
                      <a:pt x="5791" y="2760"/>
                    </a:lnTo>
                    <a:lnTo>
                      <a:pt x="6025" y="3048"/>
                    </a:lnTo>
                    <a:lnTo>
                      <a:pt x="6258" y="3348"/>
                    </a:lnTo>
                    <a:lnTo>
                      <a:pt x="6490" y="3659"/>
                    </a:lnTo>
                    <a:lnTo>
                      <a:pt x="6720" y="3980"/>
                    </a:lnTo>
                    <a:lnTo>
                      <a:pt x="6949" y="4311"/>
                    </a:lnTo>
                    <a:lnTo>
                      <a:pt x="7176" y="4652"/>
                    </a:lnTo>
                    <a:lnTo>
                      <a:pt x="7403" y="5002"/>
                    </a:lnTo>
                    <a:lnTo>
                      <a:pt x="7628" y="5360"/>
                    </a:lnTo>
                    <a:lnTo>
                      <a:pt x="7852" y="5726"/>
                    </a:lnTo>
                    <a:lnTo>
                      <a:pt x="8075" y="6099"/>
                    </a:lnTo>
                    <a:lnTo>
                      <a:pt x="8297" y="6480"/>
                    </a:lnTo>
                    <a:lnTo>
                      <a:pt x="8518" y="6866"/>
                    </a:lnTo>
                    <a:lnTo>
                      <a:pt x="8738" y="7259"/>
                    </a:lnTo>
                    <a:lnTo>
                      <a:pt x="8958" y="7656"/>
                    </a:lnTo>
                    <a:lnTo>
                      <a:pt x="9176" y="8059"/>
                    </a:lnTo>
                    <a:lnTo>
                      <a:pt x="9393" y="8465"/>
                    </a:lnTo>
                    <a:lnTo>
                      <a:pt x="9610" y="8876"/>
                    </a:lnTo>
                    <a:lnTo>
                      <a:pt x="9826" y="9289"/>
                    </a:lnTo>
                    <a:lnTo>
                      <a:pt x="10041" y="9705"/>
                    </a:lnTo>
                    <a:lnTo>
                      <a:pt x="10256" y="10124"/>
                    </a:lnTo>
                    <a:lnTo>
                      <a:pt x="10470" y="10544"/>
                    </a:lnTo>
                    <a:lnTo>
                      <a:pt x="10683" y="10964"/>
                    </a:lnTo>
                    <a:lnTo>
                      <a:pt x="10896" y="11385"/>
                    </a:lnTo>
                    <a:lnTo>
                      <a:pt x="11110" y="11806"/>
                    </a:lnTo>
                    <a:lnTo>
                      <a:pt x="11324" y="12226"/>
                    </a:lnTo>
                    <a:lnTo>
                      <a:pt x="11539" y="12644"/>
                    </a:lnTo>
                    <a:lnTo>
                      <a:pt x="11754" y="13061"/>
                    </a:lnTo>
                    <a:lnTo>
                      <a:pt x="11970" y="13474"/>
                    </a:lnTo>
                    <a:lnTo>
                      <a:pt x="12186" y="13883"/>
                    </a:lnTo>
                    <a:lnTo>
                      <a:pt x="12403" y="14287"/>
                    </a:lnTo>
                    <a:lnTo>
                      <a:pt x="12622" y="14686"/>
                    </a:lnTo>
                    <a:lnTo>
                      <a:pt x="12841" y="15078"/>
                    </a:lnTo>
                    <a:lnTo>
                      <a:pt x="13061" y="15463"/>
                    </a:lnTo>
                    <a:lnTo>
                      <a:pt x="13283" y="15840"/>
                    </a:lnTo>
                    <a:lnTo>
                      <a:pt x="13506" y="16208"/>
                    </a:lnTo>
                    <a:lnTo>
                      <a:pt x="13730" y="16566"/>
                    </a:lnTo>
                    <a:lnTo>
                      <a:pt x="13956" y="16914"/>
                    </a:lnTo>
                    <a:lnTo>
                      <a:pt x="14183" y="17250"/>
                    </a:lnTo>
                    <a:lnTo>
                      <a:pt x="14412" y="17574"/>
                    </a:lnTo>
                    <a:lnTo>
                      <a:pt x="14643" y="17885"/>
                    </a:lnTo>
                    <a:lnTo>
                      <a:pt x="14876" y="18182"/>
                    </a:lnTo>
                    <a:lnTo>
                      <a:pt x="15110" y="18465"/>
                    </a:lnTo>
                    <a:lnTo>
                      <a:pt x="15347" y="18732"/>
                    </a:lnTo>
                    <a:lnTo>
                      <a:pt x="15673" y="19041"/>
                    </a:lnTo>
                    <a:lnTo>
                      <a:pt x="15859" y="19186"/>
                    </a:lnTo>
                    <a:lnTo>
                      <a:pt x="16059" y="19327"/>
                    </a:lnTo>
                    <a:lnTo>
                      <a:pt x="16270" y="19462"/>
                    </a:lnTo>
                    <a:lnTo>
                      <a:pt x="16493" y="19592"/>
                    </a:lnTo>
                    <a:lnTo>
                      <a:pt x="16725" y="19718"/>
                    </a:lnTo>
                    <a:lnTo>
                      <a:pt x="16966" y="19838"/>
                    </a:lnTo>
                    <a:lnTo>
                      <a:pt x="17215" y="19955"/>
                    </a:lnTo>
                    <a:lnTo>
                      <a:pt x="17470" y="20068"/>
                    </a:lnTo>
                    <a:lnTo>
                      <a:pt x="17730" y="20177"/>
                    </a:lnTo>
                    <a:lnTo>
                      <a:pt x="17994" y="20282"/>
                    </a:lnTo>
                    <a:lnTo>
                      <a:pt x="18260" y="20384"/>
                    </a:lnTo>
                    <a:lnTo>
                      <a:pt x="18528" y="20483"/>
                    </a:lnTo>
                    <a:lnTo>
                      <a:pt x="18797" y="20580"/>
                    </a:lnTo>
                    <a:lnTo>
                      <a:pt x="19064" y="20673"/>
                    </a:lnTo>
                    <a:lnTo>
                      <a:pt x="19329" y="20765"/>
                    </a:lnTo>
                    <a:lnTo>
                      <a:pt x="19591" y="20854"/>
                    </a:lnTo>
                    <a:lnTo>
                      <a:pt x="19848" y="20941"/>
                    </a:lnTo>
                    <a:lnTo>
                      <a:pt x="20100" y="21027"/>
                    </a:lnTo>
                    <a:lnTo>
                      <a:pt x="20345" y="21111"/>
                    </a:lnTo>
                    <a:lnTo>
                      <a:pt x="20581" y="21194"/>
                    </a:lnTo>
                    <a:lnTo>
                      <a:pt x="20808" y="21276"/>
                    </a:lnTo>
                    <a:lnTo>
                      <a:pt x="21025" y="21358"/>
                    </a:lnTo>
                    <a:lnTo>
                      <a:pt x="21230" y="21438"/>
                    </a:lnTo>
                    <a:lnTo>
                      <a:pt x="21422" y="21519"/>
                    </a:lnTo>
                    <a:lnTo>
                      <a:pt x="21600" y="21600"/>
                    </a:lnTo>
                  </a:path>
                </a:pathLst>
              </a:custGeom>
              <a:grpFill/>
              <a:ln w="19050" cap="flat">
                <a:solidFill>
                  <a:schemeClr val="tx2"/>
                </a:solidFill>
                <a:prstDash val="dash"/>
                <a:round/>
              </a:ln>
              <a:effectLst/>
            </p:spPr>
            <p:txBody>
              <a:bodyPr wrap="square" lIns="27430" tIns="27430" rIns="27430" bIns="27430" numCol="1" anchor="t">
                <a:noAutofit/>
              </a:bodyPr>
              <a:lstStyle/>
              <a:p>
                <a:pPr defTabSz="548575" hangingPunct="0">
                  <a:defRPr sz="1800">
                    <a:latin typeface="+mj-lt"/>
                    <a:ea typeface="+mj-ea"/>
                    <a:cs typeface="+mj-cs"/>
                    <a:sym typeface="Calibri"/>
                  </a:defRPr>
                </a:pPr>
                <a:endParaRPr sz="1080" kern="0">
                  <a:solidFill>
                    <a:srgbClr val="00263E">
                      <a:lumMod val="50000"/>
                      <a:lumOff val="50000"/>
                    </a:srgbClr>
                  </a:solidFill>
                  <a:latin typeface="Arial" panose="020B0604020202020204" pitchFamily="34" charset="0"/>
                  <a:cs typeface="Arial" panose="020B0604020202020204" pitchFamily="34" charset="0"/>
                  <a:sym typeface="Calibri"/>
                </a:endParaRPr>
              </a:p>
            </p:txBody>
          </p:sp>
        </p:grpSp>
        <p:grpSp>
          <p:nvGrpSpPr>
            <p:cNvPr id="132" name="Group 682">
              <a:extLst>
                <a:ext uri="{FF2B5EF4-FFF2-40B4-BE49-F238E27FC236}">
                  <a16:creationId xmlns:a16="http://schemas.microsoft.com/office/drawing/2014/main" id="{456405B9-4F11-C6DB-C836-D0DB092043F4}"/>
                </a:ext>
              </a:extLst>
            </p:cNvPr>
            <p:cNvGrpSpPr/>
            <p:nvPr/>
          </p:nvGrpSpPr>
          <p:grpSpPr>
            <a:xfrm rot="10800000">
              <a:off x="10946872" y="4353191"/>
              <a:ext cx="672263" cy="1358372"/>
              <a:chOff x="2506581" y="2678640"/>
              <a:chExt cx="560219" cy="1131977"/>
            </a:xfrm>
            <a:noFill/>
          </p:grpSpPr>
          <p:sp>
            <p:nvSpPr>
              <p:cNvPr id="133" name="object 17">
                <a:extLst>
                  <a:ext uri="{FF2B5EF4-FFF2-40B4-BE49-F238E27FC236}">
                    <a16:creationId xmlns:a16="http://schemas.microsoft.com/office/drawing/2014/main" id="{D1399F26-DC1F-ACC5-0C75-1736DD31390A}"/>
                  </a:ext>
                </a:extLst>
              </p:cNvPr>
              <p:cNvSpPr/>
              <p:nvPr/>
            </p:nvSpPr>
            <p:spPr>
              <a:xfrm>
                <a:off x="2506705" y="2678640"/>
                <a:ext cx="560095" cy="1076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7" y="17"/>
                    </a:lnTo>
                    <a:lnTo>
                      <a:pt x="532" y="47"/>
                    </a:lnTo>
                    <a:lnTo>
                      <a:pt x="796" y="87"/>
                    </a:lnTo>
                    <a:lnTo>
                      <a:pt x="1059" y="139"/>
                    </a:lnTo>
                    <a:lnTo>
                      <a:pt x="1320" y="201"/>
                    </a:lnTo>
                    <a:lnTo>
                      <a:pt x="1579" y="274"/>
                    </a:lnTo>
                    <a:lnTo>
                      <a:pt x="1836" y="357"/>
                    </a:lnTo>
                    <a:lnTo>
                      <a:pt x="2092" y="450"/>
                    </a:lnTo>
                    <a:lnTo>
                      <a:pt x="2345" y="552"/>
                    </a:lnTo>
                    <a:lnTo>
                      <a:pt x="2596" y="664"/>
                    </a:lnTo>
                    <a:lnTo>
                      <a:pt x="2845" y="784"/>
                    </a:lnTo>
                    <a:lnTo>
                      <a:pt x="3091" y="913"/>
                    </a:lnTo>
                    <a:lnTo>
                      <a:pt x="3335" y="1050"/>
                    </a:lnTo>
                    <a:lnTo>
                      <a:pt x="3577" y="1195"/>
                    </a:lnTo>
                    <a:lnTo>
                      <a:pt x="3815" y="1347"/>
                    </a:lnTo>
                    <a:lnTo>
                      <a:pt x="4051" y="1507"/>
                    </a:lnTo>
                    <a:lnTo>
                      <a:pt x="4283" y="1674"/>
                    </a:lnTo>
                    <a:lnTo>
                      <a:pt x="4513" y="1847"/>
                    </a:lnTo>
                    <a:lnTo>
                      <a:pt x="4739" y="2027"/>
                    </a:lnTo>
                    <a:lnTo>
                      <a:pt x="4962" y="2212"/>
                    </a:lnTo>
                    <a:lnTo>
                      <a:pt x="5182" y="2404"/>
                    </a:lnTo>
                    <a:lnTo>
                      <a:pt x="5398" y="2600"/>
                    </a:lnTo>
                    <a:lnTo>
                      <a:pt x="5610" y="2802"/>
                    </a:lnTo>
                    <a:lnTo>
                      <a:pt x="5819" y="3009"/>
                    </a:lnTo>
                    <a:lnTo>
                      <a:pt x="6023" y="3219"/>
                    </a:lnTo>
                    <a:lnTo>
                      <a:pt x="6224" y="3434"/>
                    </a:lnTo>
                    <a:lnTo>
                      <a:pt x="6421" y="3653"/>
                    </a:lnTo>
                    <a:lnTo>
                      <a:pt x="6613" y="3875"/>
                    </a:lnTo>
                    <a:lnTo>
                      <a:pt x="6801" y="4100"/>
                    </a:lnTo>
                    <a:lnTo>
                      <a:pt x="6984" y="4328"/>
                    </a:lnTo>
                    <a:lnTo>
                      <a:pt x="7163" y="4559"/>
                    </a:lnTo>
                    <a:lnTo>
                      <a:pt x="7338" y="4791"/>
                    </a:lnTo>
                    <a:lnTo>
                      <a:pt x="7507" y="5026"/>
                    </a:lnTo>
                    <a:lnTo>
                      <a:pt x="7672" y="5262"/>
                    </a:lnTo>
                    <a:lnTo>
                      <a:pt x="7831" y="5499"/>
                    </a:lnTo>
                    <a:lnTo>
                      <a:pt x="7985" y="5737"/>
                    </a:lnTo>
                    <a:lnTo>
                      <a:pt x="8278" y="6215"/>
                    </a:lnTo>
                    <a:lnTo>
                      <a:pt x="8490" y="6581"/>
                    </a:lnTo>
                    <a:lnTo>
                      <a:pt x="8695" y="6951"/>
                    </a:lnTo>
                    <a:lnTo>
                      <a:pt x="8895" y="7325"/>
                    </a:lnTo>
                    <a:lnTo>
                      <a:pt x="9090" y="7703"/>
                    </a:lnTo>
                    <a:lnTo>
                      <a:pt x="9281" y="8083"/>
                    </a:lnTo>
                    <a:lnTo>
                      <a:pt x="9467" y="8466"/>
                    </a:lnTo>
                    <a:lnTo>
                      <a:pt x="9651" y="8851"/>
                    </a:lnTo>
                    <a:lnTo>
                      <a:pt x="9832" y="9238"/>
                    </a:lnTo>
                    <a:lnTo>
                      <a:pt x="10011" y="9626"/>
                    </a:lnTo>
                    <a:lnTo>
                      <a:pt x="10189" y="10016"/>
                    </a:lnTo>
                    <a:lnTo>
                      <a:pt x="10365" y="10406"/>
                    </a:lnTo>
                    <a:lnTo>
                      <a:pt x="10541" y="10796"/>
                    </a:lnTo>
                    <a:lnTo>
                      <a:pt x="10718" y="11185"/>
                    </a:lnTo>
                    <a:lnTo>
                      <a:pt x="10895" y="11575"/>
                    </a:lnTo>
                    <a:lnTo>
                      <a:pt x="11121" y="12044"/>
                    </a:lnTo>
                    <a:lnTo>
                      <a:pt x="11374" y="12525"/>
                    </a:lnTo>
                    <a:lnTo>
                      <a:pt x="11653" y="13014"/>
                    </a:lnTo>
                    <a:lnTo>
                      <a:pt x="11802" y="13261"/>
                    </a:lnTo>
                    <a:lnTo>
                      <a:pt x="11957" y="13510"/>
                    </a:lnTo>
                    <a:lnTo>
                      <a:pt x="12118" y="13760"/>
                    </a:lnTo>
                    <a:lnTo>
                      <a:pt x="12284" y="14011"/>
                    </a:lnTo>
                    <a:lnTo>
                      <a:pt x="12456" y="14262"/>
                    </a:lnTo>
                    <a:lnTo>
                      <a:pt x="12633" y="14513"/>
                    </a:lnTo>
                    <a:lnTo>
                      <a:pt x="12815" y="14765"/>
                    </a:lnTo>
                    <a:lnTo>
                      <a:pt x="13002" y="15016"/>
                    </a:lnTo>
                    <a:lnTo>
                      <a:pt x="13194" y="15267"/>
                    </a:lnTo>
                    <a:lnTo>
                      <a:pt x="13390" y="15517"/>
                    </a:lnTo>
                    <a:lnTo>
                      <a:pt x="13591" y="15766"/>
                    </a:lnTo>
                    <a:lnTo>
                      <a:pt x="13796" y="16014"/>
                    </a:lnTo>
                    <a:lnTo>
                      <a:pt x="14005" y="16260"/>
                    </a:lnTo>
                    <a:lnTo>
                      <a:pt x="14218" y="16504"/>
                    </a:lnTo>
                    <a:lnTo>
                      <a:pt x="14435" y="16746"/>
                    </a:lnTo>
                    <a:lnTo>
                      <a:pt x="14656" y="16985"/>
                    </a:lnTo>
                    <a:lnTo>
                      <a:pt x="14880" y="17222"/>
                    </a:lnTo>
                    <a:lnTo>
                      <a:pt x="15107" y="17456"/>
                    </a:lnTo>
                    <a:lnTo>
                      <a:pt x="15337" y="17686"/>
                    </a:lnTo>
                    <a:lnTo>
                      <a:pt x="15571" y="17913"/>
                    </a:lnTo>
                    <a:lnTo>
                      <a:pt x="15807" y="18137"/>
                    </a:lnTo>
                    <a:lnTo>
                      <a:pt x="16045" y="18356"/>
                    </a:lnTo>
                    <a:lnTo>
                      <a:pt x="16286" y="18571"/>
                    </a:lnTo>
                    <a:lnTo>
                      <a:pt x="16529" y="18781"/>
                    </a:lnTo>
                    <a:lnTo>
                      <a:pt x="16774" y="18987"/>
                    </a:lnTo>
                    <a:lnTo>
                      <a:pt x="17022" y="19187"/>
                    </a:lnTo>
                    <a:lnTo>
                      <a:pt x="17270" y="19382"/>
                    </a:lnTo>
                    <a:lnTo>
                      <a:pt x="17521" y="19571"/>
                    </a:lnTo>
                    <a:lnTo>
                      <a:pt x="17773" y="19754"/>
                    </a:lnTo>
                    <a:lnTo>
                      <a:pt x="18026" y="19931"/>
                    </a:lnTo>
                    <a:lnTo>
                      <a:pt x="18280" y="20101"/>
                    </a:lnTo>
                    <a:lnTo>
                      <a:pt x="18535" y="20265"/>
                    </a:lnTo>
                    <a:lnTo>
                      <a:pt x="18790" y="20422"/>
                    </a:lnTo>
                    <a:lnTo>
                      <a:pt x="19046" y="20571"/>
                    </a:lnTo>
                    <a:lnTo>
                      <a:pt x="19303" y="20712"/>
                    </a:lnTo>
                    <a:lnTo>
                      <a:pt x="19560" y="20846"/>
                    </a:lnTo>
                    <a:lnTo>
                      <a:pt x="19816" y="20972"/>
                    </a:lnTo>
                    <a:lnTo>
                      <a:pt x="20073" y="21089"/>
                    </a:lnTo>
                    <a:lnTo>
                      <a:pt x="20329" y="21197"/>
                    </a:lnTo>
                    <a:lnTo>
                      <a:pt x="20585" y="21297"/>
                    </a:lnTo>
                    <a:lnTo>
                      <a:pt x="20840" y="21387"/>
                    </a:lnTo>
                    <a:lnTo>
                      <a:pt x="21094" y="21468"/>
                    </a:lnTo>
                    <a:lnTo>
                      <a:pt x="21348" y="21539"/>
                    </a:lnTo>
                    <a:lnTo>
                      <a:pt x="21600" y="21600"/>
                    </a:lnTo>
                  </a:path>
                </a:pathLst>
              </a:custGeom>
              <a:grpFill/>
              <a:ln w="19050" cap="flat">
                <a:solidFill>
                  <a:schemeClr val="tx2"/>
                </a:solidFill>
                <a:prstDash val="dash"/>
                <a:round/>
              </a:ln>
              <a:effectLst/>
            </p:spPr>
            <p:txBody>
              <a:bodyPr wrap="square" lIns="27430" tIns="27430" rIns="27430" bIns="27430" numCol="1" anchor="t">
                <a:noAutofit/>
              </a:bodyPr>
              <a:lstStyle/>
              <a:p>
                <a:pPr defTabSz="548575" hangingPunct="0">
                  <a:defRPr sz="1800">
                    <a:latin typeface="+mj-lt"/>
                    <a:ea typeface="+mj-ea"/>
                    <a:cs typeface="+mj-cs"/>
                    <a:sym typeface="Calibri"/>
                  </a:defRPr>
                </a:pPr>
                <a:endParaRPr sz="1080" kern="0">
                  <a:solidFill>
                    <a:srgbClr val="00263E">
                      <a:lumMod val="50000"/>
                      <a:lumOff val="50000"/>
                    </a:srgbClr>
                  </a:solidFill>
                  <a:latin typeface="Arial" panose="020B0604020202020204" pitchFamily="34" charset="0"/>
                  <a:cs typeface="Arial" panose="020B0604020202020204" pitchFamily="34" charset="0"/>
                  <a:sym typeface="Calibri"/>
                </a:endParaRPr>
              </a:p>
            </p:txBody>
          </p:sp>
          <p:sp>
            <p:nvSpPr>
              <p:cNvPr id="134" name="object 19">
                <a:extLst>
                  <a:ext uri="{FF2B5EF4-FFF2-40B4-BE49-F238E27FC236}">
                    <a16:creationId xmlns:a16="http://schemas.microsoft.com/office/drawing/2014/main" id="{19906217-A33F-1A1A-68A3-644CDFD2298C}"/>
                  </a:ext>
                </a:extLst>
              </p:cNvPr>
              <p:cNvSpPr/>
              <p:nvPr/>
            </p:nvSpPr>
            <p:spPr>
              <a:xfrm>
                <a:off x="2506581" y="3489645"/>
                <a:ext cx="560029" cy="320972"/>
              </a:xfrm>
              <a:custGeom>
                <a:avLst/>
                <a:gdLst/>
                <a:ahLst/>
                <a:cxnLst>
                  <a:cxn ang="0">
                    <a:pos x="wd2" y="hd2"/>
                  </a:cxn>
                  <a:cxn ang="5400000">
                    <a:pos x="wd2" y="hd2"/>
                  </a:cxn>
                  <a:cxn ang="10800000">
                    <a:pos x="wd2" y="hd2"/>
                  </a:cxn>
                  <a:cxn ang="16200000">
                    <a:pos x="wd2" y="hd2"/>
                  </a:cxn>
                </a:cxnLst>
                <a:rect l="0" t="0" r="r" b="b"/>
                <a:pathLst>
                  <a:path w="21600" h="21600" extrusionOk="0">
                    <a:moveTo>
                      <a:pt x="0" y="10"/>
                    </a:moveTo>
                    <a:lnTo>
                      <a:pt x="233" y="2"/>
                    </a:lnTo>
                    <a:lnTo>
                      <a:pt x="466" y="0"/>
                    </a:lnTo>
                    <a:lnTo>
                      <a:pt x="699" y="5"/>
                    </a:lnTo>
                    <a:lnTo>
                      <a:pt x="933" y="17"/>
                    </a:lnTo>
                    <a:lnTo>
                      <a:pt x="1167" y="36"/>
                    </a:lnTo>
                    <a:lnTo>
                      <a:pt x="1400" y="63"/>
                    </a:lnTo>
                    <a:lnTo>
                      <a:pt x="1634" y="99"/>
                    </a:lnTo>
                    <a:lnTo>
                      <a:pt x="1868" y="144"/>
                    </a:lnTo>
                    <a:lnTo>
                      <a:pt x="2101" y="199"/>
                    </a:lnTo>
                    <a:lnTo>
                      <a:pt x="2334" y="263"/>
                    </a:lnTo>
                    <a:lnTo>
                      <a:pt x="2567" y="337"/>
                    </a:lnTo>
                    <a:lnTo>
                      <a:pt x="2799" y="422"/>
                    </a:lnTo>
                    <a:lnTo>
                      <a:pt x="3031" y="519"/>
                    </a:lnTo>
                    <a:lnTo>
                      <a:pt x="3262" y="627"/>
                    </a:lnTo>
                    <a:lnTo>
                      <a:pt x="3492" y="748"/>
                    </a:lnTo>
                    <a:lnTo>
                      <a:pt x="3722" y="881"/>
                    </a:lnTo>
                    <a:lnTo>
                      <a:pt x="3950" y="1027"/>
                    </a:lnTo>
                    <a:lnTo>
                      <a:pt x="4178" y="1187"/>
                    </a:lnTo>
                    <a:lnTo>
                      <a:pt x="4405" y="1360"/>
                    </a:lnTo>
                    <a:lnTo>
                      <a:pt x="4631" y="1548"/>
                    </a:lnTo>
                    <a:lnTo>
                      <a:pt x="4856" y="1752"/>
                    </a:lnTo>
                    <a:lnTo>
                      <a:pt x="5079" y="1970"/>
                    </a:lnTo>
                    <a:lnTo>
                      <a:pt x="5318" y="2220"/>
                    </a:lnTo>
                    <a:lnTo>
                      <a:pt x="5555" y="2484"/>
                    </a:lnTo>
                    <a:lnTo>
                      <a:pt x="5791" y="2760"/>
                    </a:lnTo>
                    <a:lnTo>
                      <a:pt x="6025" y="3048"/>
                    </a:lnTo>
                    <a:lnTo>
                      <a:pt x="6258" y="3348"/>
                    </a:lnTo>
                    <a:lnTo>
                      <a:pt x="6490" y="3659"/>
                    </a:lnTo>
                    <a:lnTo>
                      <a:pt x="6720" y="3980"/>
                    </a:lnTo>
                    <a:lnTo>
                      <a:pt x="6949" y="4311"/>
                    </a:lnTo>
                    <a:lnTo>
                      <a:pt x="7176" y="4652"/>
                    </a:lnTo>
                    <a:lnTo>
                      <a:pt x="7403" y="5002"/>
                    </a:lnTo>
                    <a:lnTo>
                      <a:pt x="7628" y="5360"/>
                    </a:lnTo>
                    <a:lnTo>
                      <a:pt x="7852" y="5726"/>
                    </a:lnTo>
                    <a:lnTo>
                      <a:pt x="8075" y="6099"/>
                    </a:lnTo>
                    <a:lnTo>
                      <a:pt x="8297" y="6480"/>
                    </a:lnTo>
                    <a:lnTo>
                      <a:pt x="8518" y="6866"/>
                    </a:lnTo>
                    <a:lnTo>
                      <a:pt x="8738" y="7259"/>
                    </a:lnTo>
                    <a:lnTo>
                      <a:pt x="8958" y="7656"/>
                    </a:lnTo>
                    <a:lnTo>
                      <a:pt x="9176" y="8059"/>
                    </a:lnTo>
                    <a:lnTo>
                      <a:pt x="9393" y="8465"/>
                    </a:lnTo>
                    <a:lnTo>
                      <a:pt x="9610" y="8876"/>
                    </a:lnTo>
                    <a:lnTo>
                      <a:pt x="9826" y="9289"/>
                    </a:lnTo>
                    <a:lnTo>
                      <a:pt x="10041" y="9705"/>
                    </a:lnTo>
                    <a:lnTo>
                      <a:pt x="10256" y="10124"/>
                    </a:lnTo>
                    <a:lnTo>
                      <a:pt x="10470" y="10544"/>
                    </a:lnTo>
                    <a:lnTo>
                      <a:pt x="10683" y="10964"/>
                    </a:lnTo>
                    <a:lnTo>
                      <a:pt x="10896" y="11385"/>
                    </a:lnTo>
                    <a:lnTo>
                      <a:pt x="11110" y="11806"/>
                    </a:lnTo>
                    <a:lnTo>
                      <a:pt x="11324" y="12226"/>
                    </a:lnTo>
                    <a:lnTo>
                      <a:pt x="11539" y="12644"/>
                    </a:lnTo>
                    <a:lnTo>
                      <a:pt x="11754" y="13061"/>
                    </a:lnTo>
                    <a:lnTo>
                      <a:pt x="11970" y="13474"/>
                    </a:lnTo>
                    <a:lnTo>
                      <a:pt x="12186" y="13883"/>
                    </a:lnTo>
                    <a:lnTo>
                      <a:pt x="12403" y="14287"/>
                    </a:lnTo>
                    <a:lnTo>
                      <a:pt x="12622" y="14686"/>
                    </a:lnTo>
                    <a:lnTo>
                      <a:pt x="12841" y="15078"/>
                    </a:lnTo>
                    <a:lnTo>
                      <a:pt x="13061" y="15463"/>
                    </a:lnTo>
                    <a:lnTo>
                      <a:pt x="13283" y="15840"/>
                    </a:lnTo>
                    <a:lnTo>
                      <a:pt x="13506" y="16208"/>
                    </a:lnTo>
                    <a:lnTo>
                      <a:pt x="13730" y="16566"/>
                    </a:lnTo>
                    <a:lnTo>
                      <a:pt x="13956" y="16914"/>
                    </a:lnTo>
                    <a:lnTo>
                      <a:pt x="14183" y="17250"/>
                    </a:lnTo>
                    <a:lnTo>
                      <a:pt x="14412" y="17574"/>
                    </a:lnTo>
                    <a:lnTo>
                      <a:pt x="14643" y="17885"/>
                    </a:lnTo>
                    <a:lnTo>
                      <a:pt x="14876" y="18182"/>
                    </a:lnTo>
                    <a:lnTo>
                      <a:pt x="15110" y="18465"/>
                    </a:lnTo>
                    <a:lnTo>
                      <a:pt x="15347" y="18732"/>
                    </a:lnTo>
                    <a:lnTo>
                      <a:pt x="15673" y="19041"/>
                    </a:lnTo>
                    <a:lnTo>
                      <a:pt x="15859" y="19186"/>
                    </a:lnTo>
                    <a:lnTo>
                      <a:pt x="16059" y="19327"/>
                    </a:lnTo>
                    <a:lnTo>
                      <a:pt x="16270" y="19462"/>
                    </a:lnTo>
                    <a:lnTo>
                      <a:pt x="16493" y="19592"/>
                    </a:lnTo>
                    <a:lnTo>
                      <a:pt x="16725" y="19718"/>
                    </a:lnTo>
                    <a:lnTo>
                      <a:pt x="16966" y="19838"/>
                    </a:lnTo>
                    <a:lnTo>
                      <a:pt x="17215" y="19955"/>
                    </a:lnTo>
                    <a:lnTo>
                      <a:pt x="17470" y="20068"/>
                    </a:lnTo>
                    <a:lnTo>
                      <a:pt x="17730" y="20177"/>
                    </a:lnTo>
                    <a:lnTo>
                      <a:pt x="17994" y="20282"/>
                    </a:lnTo>
                    <a:lnTo>
                      <a:pt x="18260" y="20384"/>
                    </a:lnTo>
                    <a:lnTo>
                      <a:pt x="18528" y="20483"/>
                    </a:lnTo>
                    <a:lnTo>
                      <a:pt x="18797" y="20580"/>
                    </a:lnTo>
                    <a:lnTo>
                      <a:pt x="19064" y="20673"/>
                    </a:lnTo>
                    <a:lnTo>
                      <a:pt x="19329" y="20765"/>
                    </a:lnTo>
                    <a:lnTo>
                      <a:pt x="19591" y="20854"/>
                    </a:lnTo>
                    <a:lnTo>
                      <a:pt x="19848" y="20941"/>
                    </a:lnTo>
                    <a:lnTo>
                      <a:pt x="20100" y="21027"/>
                    </a:lnTo>
                    <a:lnTo>
                      <a:pt x="20345" y="21111"/>
                    </a:lnTo>
                    <a:lnTo>
                      <a:pt x="20581" y="21194"/>
                    </a:lnTo>
                    <a:lnTo>
                      <a:pt x="20808" y="21276"/>
                    </a:lnTo>
                    <a:lnTo>
                      <a:pt x="21025" y="21358"/>
                    </a:lnTo>
                    <a:lnTo>
                      <a:pt x="21230" y="21438"/>
                    </a:lnTo>
                    <a:lnTo>
                      <a:pt x="21422" y="21519"/>
                    </a:lnTo>
                    <a:lnTo>
                      <a:pt x="21600" y="21600"/>
                    </a:lnTo>
                  </a:path>
                </a:pathLst>
              </a:custGeom>
              <a:grpFill/>
              <a:ln w="19050" cap="flat">
                <a:solidFill>
                  <a:schemeClr val="tx2"/>
                </a:solidFill>
                <a:prstDash val="dash"/>
                <a:round/>
              </a:ln>
              <a:effectLst/>
            </p:spPr>
            <p:txBody>
              <a:bodyPr wrap="square" lIns="27430" tIns="27430" rIns="27430" bIns="27430" numCol="1" anchor="t">
                <a:noAutofit/>
              </a:bodyPr>
              <a:lstStyle/>
              <a:p>
                <a:pPr defTabSz="548575" hangingPunct="0">
                  <a:defRPr sz="1800">
                    <a:latin typeface="+mj-lt"/>
                    <a:ea typeface="+mj-ea"/>
                    <a:cs typeface="+mj-cs"/>
                    <a:sym typeface="Calibri"/>
                  </a:defRPr>
                </a:pPr>
                <a:endParaRPr sz="1080" kern="0">
                  <a:solidFill>
                    <a:srgbClr val="00263E">
                      <a:lumMod val="50000"/>
                      <a:lumOff val="50000"/>
                    </a:srgbClr>
                  </a:solidFill>
                  <a:latin typeface="Arial" panose="020B0604020202020204" pitchFamily="34" charset="0"/>
                  <a:cs typeface="Arial" panose="020B0604020202020204" pitchFamily="34" charset="0"/>
                  <a:sym typeface="Calibri"/>
                </a:endParaRPr>
              </a:p>
            </p:txBody>
          </p:sp>
        </p:grpSp>
      </p:grpSp>
      <p:sp>
        <p:nvSpPr>
          <p:cNvPr id="138" name="Rectangle: Rounded Corners 137">
            <a:extLst>
              <a:ext uri="{FF2B5EF4-FFF2-40B4-BE49-F238E27FC236}">
                <a16:creationId xmlns:a16="http://schemas.microsoft.com/office/drawing/2014/main" id="{8DC11EA3-E927-8F17-A989-69AA9CA21103}"/>
              </a:ext>
            </a:extLst>
          </p:cNvPr>
          <p:cNvSpPr/>
          <p:nvPr/>
        </p:nvSpPr>
        <p:spPr>
          <a:xfrm>
            <a:off x="12657780" y="2762784"/>
            <a:ext cx="1554480" cy="32918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09728" tIns="54864" rIns="109728" bIns="54864" rtlCol="0" anchor="ctr">
            <a:noAutofit/>
          </a:bodyPr>
          <a:lstStyle/>
          <a:p>
            <a:pPr defTabSz="457086">
              <a:defRPr/>
            </a:pPr>
            <a:r>
              <a:rPr lang="en-US" sz="1200" b="1">
                <a:solidFill>
                  <a:srgbClr val="00263E">
                    <a:lumMod val="50000"/>
                    <a:lumOff val="50000"/>
                  </a:srgbClr>
                </a:solidFill>
                <a:latin typeface="Arial" panose="020B0604020202020204" pitchFamily="34" charset="0"/>
                <a:cs typeface="Arial" panose="020B0604020202020204" pitchFamily="34" charset="0"/>
              </a:rPr>
              <a:t>Data Driven Decisions</a:t>
            </a:r>
          </a:p>
        </p:txBody>
      </p:sp>
      <p:sp>
        <p:nvSpPr>
          <p:cNvPr id="139" name="Rectangle: Rounded Corners 138">
            <a:extLst>
              <a:ext uri="{FF2B5EF4-FFF2-40B4-BE49-F238E27FC236}">
                <a16:creationId xmlns:a16="http://schemas.microsoft.com/office/drawing/2014/main" id="{33F2FF54-F62D-CB27-7D87-48D9BDF2B867}"/>
              </a:ext>
            </a:extLst>
          </p:cNvPr>
          <p:cNvSpPr/>
          <p:nvPr/>
        </p:nvSpPr>
        <p:spPr>
          <a:xfrm>
            <a:off x="12657781" y="3706352"/>
            <a:ext cx="1264064" cy="32918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09728" tIns="54864" rIns="109728" bIns="54864" rtlCol="0" anchor="ctr">
            <a:noAutofit/>
          </a:bodyPr>
          <a:lstStyle/>
          <a:p>
            <a:pPr defTabSz="457086">
              <a:defRPr/>
            </a:pPr>
            <a:r>
              <a:rPr lang="en-US" sz="1200" b="1">
                <a:solidFill>
                  <a:srgbClr val="00263E">
                    <a:lumMod val="50000"/>
                    <a:lumOff val="50000"/>
                  </a:srgbClr>
                </a:solidFill>
                <a:latin typeface="Arial" panose="020B0604020202020204" pitchFamily="34" charset="0"/>
                <a:cs typeface="Arial" panose="020B0604020202020204" pitchFamily="34" charset="0"/>
              </a:rPr>
              <a:t>Self-Service Analytics &amp; Insights</a:t>
            </a:r>
          </a:p>
        </p:txBody>
      </p:sp>
      <p:sp>
        <p:nvSpPr>
          <p:cNvPr id="140" name="Rectangle: Rounded Corners 139">
            <a:extLst>
              <a:ext uri="{FF2B5EF4-FFF2-40B4-BE49-F238E27FC236}">
                <a16:creationId xmlns:a16="http://schemas.microsoft.com/office/drawing/2014/main" id="{900A946E-8919-6EC8-2B51-12539E5A47DF}"/>
              </a:ext>
            </a:extLst>
          </p:cNvPr>
          <p:cNvSpPr/>
          <p:nvPr/>
        </p:nvSpPr>
        <p:spPr>
          <a:xfrm>
            <a:off x="12657780" y="4558664"/>
            <a:ext cx="1554480" cy="32918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09728" tIns="54864" rIns="109728" bIns="54864" rtlCol="0" anchor="ctr">
            <a:noAutofit/>
          </a:bodyPr>
          <a:lstStyle/>
          <a:p>
            <a:pPr defTabSz="457086">
              <a:defRPr/>
            </a:pPr>
            <a:r>
              <a:rPr lang="en-US" sz="1200" b="1">
                <a:solidFill>
                  <a:srgbClr val="00263E">
                    <a:lumMod val="50000"/>
                    <a:lumOff val="50000"/>
                  </a:srgbClr>
                </a:solidFill>
                <a:latin typeface="Arial" panose="020B0604020202020204" pitchFamily="34" charset="0"/>
                <a:cs typeface="Arial" panose="020B0604020202020204" pitchFamily="34" charset="0"/>
              </a:rPr>
              <a:t>Business Automation</a:t>
            </a:r>
          </a:p>
        </p:txBody>
      </p:sp>
      <p:sp>
        <p:nvSpPr>
          <p:cNvPr id="141" name="Rectangle: Rounded Corners 140">
            <a:extLst>
              <a:ext uri="{FF2B5EF4-FFF2-40B4-BE49-F238E27FC236}">
                <a16:creationId xmlns:a16="http://schemas.microsoft.com/office/drawing/2014/main" id="{6BCA43B2-241E-E9E8-4EED-78BC5471759A}"/>
              </a:ext>
            </a:extLst>
          </p:cNvPr>
          <p:cNvSpPr/>
          <p:nvPr/>
        </p:nvSpPr>
        <p:spPr>
          <a:xfrm>
            <a:off x="12657781" y="5568108"/>
            <a:ext cx="1554480" cy="32918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09728" tIns="54864" rIns="109728" bIns="54864" rtlCol="0" anchor="ctr">
            <a:noAutofit/>
          </a:bodyPr>
          <a:lstStyle/>
          <a:p>
            <a:pPr defTabSz="457086">
              <a:defRPr/>
            </a:pPr>
            <a:r>
              <a:rPr lang="en-US" sz="1200" b="1">
                <a:solidFill>
                  <a:srgbClr val="00263E">
                    <a:lumMod val="50000"/>
                    <a:lumOff val="50000"/>
                  </a:srgbClr>
                </a:solidFill>
                <a:latin typeface="Arial" panose="020B0604020202020204" pitchFamily="34" charset="0"/>
                <a:cs typeface="Arial" panose="020B0604020202020204" pitchFamily="34" charset="0"/>
              </a:rPr>
              <a:t>Data </a:t>
            </a:r>
          </a:p>
          <a:p>
            <a:pPr defTabSz="457086">
              <a:defRPr/>
            </a:pPr>
            <a:r>
              <a:rPr lang="en-US" sz="1200" b="1">
                <a:solidFill>
                  <a:srgbClr val="00263E">
                    <a:lumMod val="50000"/>
                    <a:lumOff val="50000"/>
                  </a:srgbClr>
                </a:solidFill>
                <a:latin typeface="Arial" panose="020B0604020202020204" pitchFamily="34" charset="0"/>
                <a:cs typeface="Arial" panose="020B0604020202020204" pitchFamily="34" charset="0"/>
              </a:rPr>
              <a:t>Literacy</a:t>
            </a:r>
          </a:p>
        </p:txBody>
      </p:sp>
      <p:grpSp>
        <p:nvGrpSpPr>
          <p:cNvPr id="142" name="Group 141">
            <a:extLst>
              <a:ext uri="{FF2B5EF4-FFF2-40B4-BE49-F238E27FC236}">
                <a16:creationId xmlns:a16="http://schemas.microsoft.com/office/drawing/2014/main" id="{6E0C2CCE-C3A7-65E1-2901-D375884A7ED0}"/>
              </a:ext>
            </a:extLst>
          </p:cNvPr>
          <p:cNvGrpSpPr/>
          <p:nvPr/>
        </p:nvGrpSpPr>
        <p:grpSpPr>
          <a:xfrm flipH="1">
            <a:off x="2062480" y="2918851"/>
            <a:ext cx="672263" cy="2765164"/>
            <a:chOff x="10946872" y="2946400"/>
            <a:chExt cx="672263" cy="2765163"/>
          </a:xfrm>
        </p:grpSpPr>
        <p:grpSp>
          <p:nvGrpSpPr>
            <p:cNvPr id="143" name="Group 682">
              <a:extLst>
                <a:ext uri="{FF2B5EF4-FFF2-40B4-BE49-F238E27FC236}">
                  <a16:creationId xmlns:a16="http://schemas.microsoft.com/office/drawing/2014/main" id="{EC18BF23-D707-EDEA-E3A9-7F094D8924B1}"/>
                </a:ext>
              </a:extLst>
            </p:cNvPr>
            <p:cNvGrpSpPr/>
            <p:nvPr/>
          </p:nvGrpSpPr>
          <p:grpSpPr>
            <a:xfrm flipH="1">
              <a:off x="10946872" y="2946400"/>
              <a:ext cx="672263" cy="1338051"/>
              <a:chOff x="2506581" y="2653239"/>
              <a:chExt cx="560219" cy="1115043"/>
            </a:xfrm>
            <a:noFill/>
          </p:grpSpPr>
          <p:sp>
            <p:nvSpPr>
              <p:cNvPr id="147" name="object 17">
                <a:extLst>
                  <a:ext uri="{FF2B5EF4-FFF2-40B4-BE49-F238E27FC236}">
                    <a16:creationId xmlns:a16="http://schemas.microsoft.com/office/drawing/2014/main" id="{10214931-7367-ECD5-5610-CCCE4BAE445D}"/>
                  </a:ext>
                </a:extLst>
              </p:cNvPr>
              <p:cNvSpPr/>
              <p:nvPr/>
            </p:nvSpPr>
            <p:spPr>
              <a:xfrm>
                <a:off x="2506705" y="2653239"/>
                <a:ext cx="560095" cy="1076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7" y="17"/>
                    </a:lnTo>
                    <a:lnTo>
                      <a:pt x="532" y="47"/>
                    </a:lnTo>
                    <a:lnTo>
                      <a:pt x="796" y="87"/>
                    </a:lnTo>
                    <a:lnTo>
                      <a:pt x="1059" y="139"/>
                    </a:lnTo>
                    <a:lnTo>
                      <a:pt x="1320" y="201"/>
                    </a:lnTo>
                    <a:lnTo>
                      <a:pt x="1579" y="274"/>
                    </a:lnTo>
                    <a:lnTo>
                      <a:pt x="1836" y="357"/>
                    </a:lnTo>
                    <a:lnTo>
                      <a:pt x="2092" y="450"/>
                    </a:lnTo>
                    <a:lnTo>
                      <a:pt x="2345" y="552"/>
                    </a:lnTo>
                    <a:lnTo>
                      <a:pt x="2596" y="664"/>
                    </a:lnTo>
                    <a:lnTo>
                      <a:pt x="2845" y="784"/>
                    </a:lnTo>
                    <a:lnTo>
                      <a:pt x="3091" y="913"/>
                    </a:lnTo>
                    <a:lnTo>
                      <a:pt x="3335" y="1050"/>
                    </a:lnTo>
                    <a:lnTo>
                      <a:pt x="3577" y="1195"/>
                    </a:lnTo>
                    <a:lnTo>
                      <a:pt x="3815" y="1347"/>
                    </a:lnTo>
                    <a:lnTo>
                      <a:pt x="4051" y="1507"/>
                    </a:lnTo>
                    <a:lnTo>
                      <a:pt x="4283" y="1674"/>
                    </a:lnTo>
                    <a:lnTo>
                      <a:pt x="4513" y="1847"/>
                    </a:lnTo>
                    <a:lnTo>
                      <a:pt x="4739" y="2027"/>
                    </a:lnTo>
                    <a:lnTo>
                      <a:pt x="4962" y="2212"/>
                    </a:lnTo>
                    <a:lnTo>
                      <a:pt x="5182" y="2404"/>
                    </a:lnTo>
                    <a:lnTo>
                      <a:pt x="5398" y="2600"/>
                    </a:lnTo>
                    <a:lnTo>
                      <a:pt x="5610" y="2802"/>
                    </a:lnTo>
                    <a:lnTo>
                      <a:pt x="5819" y="3009"/>
                    </a:lnTo>
                    <a:lnTo>
                      <a:pt x="6023" y="3219"/>
                    </a:lnTo>
                    <a:lnTo>
                      <a:pt x="6224" y="3434"/>
                    </a:lnTo>
                    <a:lnTo>
                      <a:pt x="6421" y="3653"/>
                    </a:lnTo>
                    <a:lnTo>
                      <a:pt x="6613" y="3875"/>
                    </a:lnTo>
                    <a:lnTo>
                      <a:pt x="6801" y="4100"/>
                    </a:lnTo>
                    <a:lnTo>
                      <a:pt x="6984" y="4328"/>
                    </a:lnTo>
                    <a:lnTo>
                      <a:pt x="7163" y="4559"/>
                    </a:lnTo>
                    <a:lnTo>
                      <a:pt x="7338" y="4791"/>
                    </a:lnTo>
                    <a:lnTo>
                      <a:pt x="7507" y="5026"/>
                    </a:lnTo>
                    <a:lnTo>
                      <a:pt x="7672" y="5262"/>
                    </a:lnTo>
                    <a:lnTo>
                      <a:pt x="7831" y="5499"/>
                    </a:lnTo>
                    <a:lnTo>
                      <a:pt x="7985" y="5737"/>
                    </a:lnTo>
                    <a:lnTo>
                      <a:pt x="8278" y="6215"/>
                    </a:lnTo>
                    <a:lnTo>
                      <a:pt x="8490" y="6581"/>
                    </a:lnTo>
                    <a:lnTo>
                      <a:pt x="8695" y="6951"/>
                    </a:lnTo>
                    <a:lnTo>
                      <a:pt x="8895" y="7325"/>
                    </a:lnTo>
                    <a:lnTo>
                      <a:pt x="9090" y="7703"/>
                    </a:lnTo>
                    <a:lnTo>
                      <a:pt x="9281" y="8083"/>
                    </a:lnTo>
                    <a:lnTo>
                      <a:pt x="9467" y="8466"/>
                    </a:lnTo>
                    <a:lnTo>
                      <a:pt x="9651" y="8851"/>
                    </a:lnTo>
                    <a:lnTo>
                      <a:pt x="9832" y="9238"/>
                    </a:lnTo>
                    <a:lnTo>
                      <a:pt x="10011" y="9626"/>
                    </a:lnTo>
                    <a:lnTo>
                      <a:pt x="10189" y="10016"/>
                    </a:lnTo>
                    <a:lnTo>
                      <a:pt x="10365" y="10406"/>
                    </a:lnTo>
                    <a:lnTo>
                      <a:pt x="10541" y="10796"/>
                    </a:lnTo>
                    <a:lnTo>
                      <a:pt x="10718" y="11185"/>
                    </a:lnTo>
                    <a:lnTo>
                      <a:pt x="10895" y="11575"/>
                    </a:lnTo>
                    <a:lnTo>
                      <a:pt x="11121" y="12044"/>
                    </a:lnTo>
                    <a:lnTo>
                      <a:pt x="11374" y="12525"/>
                    </a:lnTo>
                    <a:lnTo>
                      <a:pt x="11653" y="13014"/>
                    </a:lnTo>
                    <a:lnTo>
                      <a:pt x="11802" y="13261"/>
                    </a:lnTo>
                    <a:lnTo>
                      <a:pt x="11957" y="13510"/>
                    </a:lnTo>
                    <a:lnTo>
                      <a:pt x="12118" y="13760"/>
                    </a:lnTo>
                    <a:lnTo>
                      <a:pt x="12284" y="14011"/>
                    </a:lnTo>
                    <a:lnTo>
                      <a:pt x="12456" y="14262"/>
                    </a:lnTo>
                    <a:lnTo>
                      <a:pt x="12633" y="14513"/>
                    </a:lnTo>
                    <a:lnTo>
                      <a:pt x="12815" y="14765"/>
                    </a:lnTo>
                    <a:lnTo>
                      <a:pt x="13002" y="15016"/>
                    </a:lnTo>
                    <a:lnTo>
                      <a:pt x="13194" y="15267"/>
                    </a:lnTo>
                    <a:lnTo>
                      <a:pt x="13390" y="15517"/>
                    </a:lnTo>
                    <a:lnTo>
                      <a:pt x="13591" y="15766"/>
                    </a:lnTo>
                    <a:lnTo>
                      <a:pt x="13796" y="16014"/>
                    </a:lnTo>
                    <a:lnTo>
                      <a:pt x="14005" y="16260"/>
                    </a:lnTo>
                    <a:lnTo>
                      <a:pt x="14218" y="16504"/>
                    </a:lnTo>
                    <a:lnTo>
                      <a:pt x="14435" y="16746"/>
                    </a:lnTo>
                    <a:lnTo>
                      <a:pt x="14656" y="16985"/>
                    </a:lnTo>
                    <a:lnTo>
                      <a:pt x="14880" y="17222"/>
                    </a:lnTo>
                    <a:lnTo>
                      <a:pt x="15107" y="17456"/>
                    </a:lnTo>
                    <a:lnTo>
                      <a:pt x="15337" y="17686"/>
                    </a:lnTo>
                    <a:lnTo>
                      <a:pt x="15571" y="17913"/>
                    </a:lnTo>
                    <a:lnTo>
                      <a:pt x="15807" y="18137"/>
                    </a:lnTo>
                    <a:lnTo>
                      <a:pt x="16045" y="18356"/>
                    </a:lnTo>
                    <a:lnTo>
                      <a:pt x="16286" y="18571"/>
                    </a:lnTo>
                    <a:lnTo>
                      <a:pt x="16529" y="18781"/>
                    </a:lnTo>
                    <a:lnTo>
                      <a:pt x="16774" y="18987"/>
                    </a:lnTo>
                    <a:lnTo>
                      <a:pt x="17022" y="19187"/>
                    </a:lnTo>
                    <a:lnTo>
                      <a:pt x="17270" y="19382"/>
                    </a:lnTo>
                    <a:lnTo>
                      <a:pt x="17521" y="19571"/>
                    </a:lnTo>
                    <a:lnTo>
                      <a:pt x="17773" y="19754"/>
                    </a:lnTo>
                    <a:lnTo>
                      <a:pt x="18026" y="19931"/>
                    </a:lnTo>
                    <a:lnTo>
                      <a:pt x="18280" y="20101"/>
                    </a:lnTo>
                    <a:lnTo>
                      <a:pt x="18535" y="20265"/>
                    </a:lnTo>
                    <a:lnTo>
                      <a:pt x="18790" y="20422"/>
                    </a:lnTo>
                    <a:lnTo>
                      <a:pt x="19046" y="20571"/>
                    </a:lnTo>
                    <a:lnTo>
                      <a:pt x="19303" y="20712"/>
                    </a:lnTo>
                    <a:lnTo>
                      <a:pt x="19560" y="20846"/>
                    </a:lnTo>
                    <a:lnTo>
                      <a:pt x="19816" y="20972"/>
                    </a:lnTo>
                    <a:lnTo>
                      <a:pt x="20073" y="21089"/>
                    </a:lnTo>
                    <a:lnTo>
                      <a:pt x="20329" y="21197"/>
                    </a:lnTo>
                    <a:lnTo>
                      <a:pt x="20585" y="21297"/>
                    </a:lnTo>
                    <a:lnTo>
                      <a:pt x="20840" y="21387"/>
                    </a:lnTo>
                    <a:lnTo>
                      <a:pt x="21094" y="21468"/>
                    </a:lnTo>
                    <a:lnTo>
                      <a:pt x="21348" y="21539"/>
                    </a:lnTo>
                    <a:lnTo>
                      <a:pt x="21600" y="21600"/>
                    </a:lnTo>
                  </a:path>
                </a:pathLst>
              </a:custGeom>
              <a:grpFill/>
              <a:ln w="19050" cap="flat">
                <a:solidFill>
                  <a:schemeClr val="tx2"/>
                </a:solidFill>
                <a:prstDash val="dash"/>
                <a:round/>
              </a:ln>
              <a:effectLst/>
            </p:spPr>
            <p:txBody>
              <a:bodyPr wrap="square" lIns="27430" tIns="27430" rIns="27430" bIns="27430" numCol="1" anchor="t">
                <a:noAutofit/>
              </a:bodyPr>
              <a:lstStyle/>
              <a:p>
                <a:pPr defTabSz="548575" hangingPunct="0">
                  <a:defRPr sz="1800">
                    <a:latin typeface="+mj-lt"/>
                    <a:ea typeface="+mj-ea"/>
                    <a:cs typeface="+mj-cs"/>
                    <a:sym typeface="Calibri"/>
                  </a:defRPr>
                </a:pPr>
                <a:endParaRPr sz="1080" kern="0">
                  <a:solidFill>
                    <a:srgbClr val="00263E">
                      <a:lumMod val="50000"/>
                      <a:lumOff val="50000"/>
                    </a:srgbClr>
                  </a:solidFill>
                  <a:latin typeface="Arial" panose="020B0604020202020204" pitchFamily="34" charset="0"/>
                  <a:cs typeface="Arial" panose="020B0604020202020204" pitchFamily="34" charset="0"/>
                  <a:sym typeface="Calibri"/>
                </a:endParaRPr>
              </a:p>
            </p:txBody>
          </p:sp>
          <p:sp>
            <p:nvSpPr>
              <p:cNvPr id="148" name="object 19">
                <a:extLst>
                  <a:ext uri="{FF2B5EF4-FFF2-40B4-BE49-F238E27FC236}">
                    <a16:creationId xmlns:a16="http://schemas.microsoft.com/office/drawing/2014/main" id="{C90CC63C-FA95-EEF6-CC6D-9BD0A600A719}"/>
                  </a:ext>
                </a:extLst>
              </p:cNvPr>
              <p:cNvSpPr/>
              <p:nvPr/>
            </p:nvSpPr>
            <p:spPr>
              <a:xfrm>
                <a:off x="2506581" y="3447310"/>
                <a:ext cx="560029" cy="320972"/>
              </a:xfrm>
              <a:custGeom>
                <a:avLst/>
                <a:gdLst/>
                <a:ahLst/>
                <a:cxnLst>
                  <a:cxn ang="0">
                    <a:pos x="wd2" y="hd2"/>
                  </a:cxn>
                  <a:cxn ang="5400000">
                    <a:pos x="wd2" y="hd2"/>
                  </a:cxn>
                  <a:cxn ang="10800000">
                    <a:pos x="wd2" y="hd2"/>
                  </a:cxn>
                  <a:cxn ang="16200000">
                    <a:pos x="wd2" y="hd2"/>
                  </a:cxn>
                </a:cxnLst>
                <a:rect l="0" t="0" r="r" b="b"/>
                <a:pathLst>
                  <a:path w="21600" h="21600" extrusionOk="0">
                    <a:moveTo>
                      <a:pt x="0" y="10"/>
                    </a:moveTo>
                    <a:lnTo>
                      <a:pt x="233" y="2"/>
                    </a:lnTo>
                    <a:lnTo>
                      <a:pt x="466" y="0"/>
                    </a:lnTo>
                    <a:lnTo>
                      <a:pt x="699" y="5"/>
                    </a:lnTo>
                    <a:lnTo>
                      <a:pt x="933" y="17"/>
                    </a:lnTo>
                    <a:lnTo>
                      <a:pt x="1167" y="36"/>
                    </a:lnTo>
                    <a:lnTo>
                      <a:pt x="1400" y="63"/>
                    </a:lnTo>
                    <a:lnTo>
                      <a:pt x="1634" y="99"/>
                    </a:lnTo>
                    <a:lnTo>
                      <a:pt x="1868" y="144"/>
                    </a:lnTo>
                    <a:lnTo>
                      <a:pt x="2101" y="199"/>
                    </a:lnTo>
                    <a:lnTo>
                      <a:pt x="2334" y="263"/>
                    </a:lnTo>
                    <a:lnTo>
                      <a:pt x="2567" y="337"/>
                    </a:lnTo>
                    <a:lnTo>
                      <a:pt x="2799" y="422"/>
                    </a:lnTo>
                    <a:lnTo>
                      <a:pt x="3031" y="519"/>
                    </a:lnTo>
                    <a:lnTo>
                      <a:pt x="3262" y="627"/>
                    </a:lnTo>
                    <a:lnTo>
                      <a:pt x="3492" y="748"/>
                    </a:lnTo>
                    <a:lnTo>
                      <a:pt x="3722" y="881"/>
                    </a:lnTo>
                    <a:lnTo>
                      <a:pt x="3950" y="1027"/>
                    </a:lnTo>
                    <a:lnTo>
                      <a:pt x="4178" y="1187"/>
                    </a:lnTo>
                    <a:lnTo>
                      <a:pt x="4405" y="1360"/>
                    </a:lnTo>
                    <a:lnTo>
                      <a:pt x="4631" y="1548"/>
                    </a:lnTo>
                    <a:lnTo>
                      <a:pt x="4856" y="1752"/>
                    </a:lnTo>
                    <a:lnTo>
                      <a:pt x="5079" y="1970"/>
                    </a:lnTo>
                    <a:lnTo>
                      <a:pt x="5318" y="2220"/>
                    </a:lnTo>
                    <a:lnTo>
                      <a:pt x="5555" y="2484"/>
                    </a:lnTo>
                    <a:lnTo>
                      <a:pt x="5791" y="2760"/>
                    </a:lnTo>
                    <a:lnTo>
                      <a:pt x="6025" y="3048"/>
                    </a:lnTo>
                    <a:lnTo>
                      <a:pt x="6258" y="3348"/>
                    </a:lnTo>
                    <a:lnTo>
                      <a:pt x="6490" y="3659"/>
                    </a:lnTo>
                    <a:lnTo>
                      <a:pt x="6720" y="3980"/>
                    </a:lnTo>
                    <a:lnTo>
                      <a:pt x="6949" y="4311"/>
                    </a:lnTo>
                    <a:lnTo>
                      <a:pt x="7176" y="4652"/>
                    </a:lnTo>
                    <a:lnTo>
                      <a:pt x="7403" y="5002"/>
                    </a:lnTo>
                    <a:lnTo>
                      <a:pt x="7628" y="5360"/>
                    </a:lnTo>
                    <a:lnTo>
                      <a:pt x="7852" y="5726"/>
                    </a:lnTo>
                    <a:lnTo>
                      <a:pt x="8075" y="6099"/>
                    </a:lnTo>
                    <a:lnTo>
                      <a:pt x="8297" y="6480"/>
                    </a:lnTo>
                    <a:lnTo>
                      <a:pt x="8518" y="6866"/>
                    </a:lnTo>
                    <a:lnTo>
                      <a:pt x="8738" y="7259"/>
                    </a:lnTo>
                    <a:lnTo>
                      <a:pt x="8958" y="7656"/>
                    </a:lnTo>
                    <a:lnTo>
                      <a:pt x="9176" y="8059"/>
                    </a:lnTo>
                    <a:lnTo>
                      <a:pt x="9393" y="8465"/>
                    </a:lnTo>
                    <a:lnTo>
                      <a:pt x="9610" y="8876"/>
                    </a:lnTo>
                    <a:lnTo>
                      <a:pt x="9826" y="9289"/>
                    </a:lnTo>
                    <a:lnTo>
                      <a:pt x="10041" y="9705"/>
                    </a:lnTo>
                    <a:lnTo>
                      <a:pt x="10256" y="10124"/>
                    </a:lnTo>
                    <a:lnTo>
                      <a:pt x="10470" y="10544"/>
                    </a:lnTo>
                    <a:lnTo>
                      <a:pt x="10683" y="10964"/>
                    </a:lnTo>
                    <a:lnTo>
                      <a:pt x="10896" y="11385"/>
                    </a:lnTo>
                    <a:lnTo>
                      <a:pt x="11110" y="11806"/>
                    </a:lnTo>
                    <a:lnTo>
                      <a:pt x="11324" y="12226"/>
                    </a:lnTo>
                    <a:lnTo>
                      <a:pt x="11539" y="12644"/>
                    </a:lnTo>
                    <a:lnTo>
                      <a:pt x="11754" y="13061"/>
                    </a:lnTo>
                    <a:lnTo>
                      <a:pt x="11970" y="13474"/>
                    </a:lnTo>
                    <a:lnTo>
                      <a:pt x="12186" y="13883"/>
                    </a:lnTo>
                    <a:lnTo>
                      <a:pt x="12403" y="14287"/>
                    </a:lnTo>
                    <a:lnTo>
                      <a:pt x="12622" y="14686"/>
                    </a:lnTo>
                    <a:lnTo>
                      <a:pt x="12841" y="15078"/>
                    </a:lnTo>
                    <a:lnTo>
                      <a:pt x="13061" y="15463"/>
                    </a:lnTo>
                    <a:lnTo>
                      <a:pt x="13283" y="15840"/>
                    </a:lnTo>
                    <a:lnTo>
                      <a:pt x="13506" y="16208"/>
                    </a:lnTo>
                    <a:lnTo>
                      <a:pt x="13730" y="16566"/>
                    </a:lnTo>
                    <a:lnTo>
                      <a:pt x="13956" y="16914"/>
                    </a:lnTo>
                    <a:lnTo>
                      <a:pt x="14183" y="17250"/>
                    </a:lnTo>
                    <a:lnTo>
                      <a:pt x="14412" y="17574"/>
                    </a:lnTo>
                    <a:lnTo>
                      <a:pt x="14643" y="17885"/>
                    </a:lnTo>
                    <a:lnTo>
                      <a:pt x="14876" y="18182"/>
                    </a:lnTo>
                    <a:lnTo>
                      <a:pt x="15110" y="18465"/>
                    </a:lnTo>
                    <a:lnTo>
                      <a:pt x="15347" y="18732"/>
                    </a:lnTo>
                    <a:lnTo>
                      <a:pt x="15673" y="19041"/>
                    </a:lnTo>
                    <a:lnTo>
                      <a:pt x="15859" y="19186"/>
                    </a:lnTo>
                    <a:lnTo>
                      <a:pt x="16059" y="19327"/>
                    </a:lnTo>
                    <a:lnTo>
                      <a:pt x="16270" y="19462"/>
                    </a:lnTo>
                    <a:lnTo>
                      <a:pt x="16493" y="19592"/>
                    </a:lnTo>
                    <a:lnTo>
                      <a:pt x="16725" y="19718"/>
                    </a:lnTo>
                    <a:lnTo>
                      <a:pt x="16966" y="19838"/>
                    </a:lnTo>
                    <a:lnTo>
                      <a:pt x="17215" y="19955"/>
                    </a:lnTo>
                    <a:lnTo>
                      <a:pt x="17470" y="20068"/>
                    </a:lnTo>
                    <a:lnTo>
                      <a:pt x="17730" y="20177"/>
                    </a:lnTo>
                    <a:lnTo>
                      <a:pt x="17994" y="20282"/>
                    </a:lnTo>
                    <a:lnTo>
                      <a:pt x="18260" y="20384"/>
                    </a:lnTo>
                    <a:lnTo>
                      <a:pt x="18528" y="20483"/>
                    </a:lnTo>
                    <a:lnTo>
                      <a:pt x="18797" y="20580"/>
                    </a:lnTo>
                    <a:lnTo>
                      <a:pt x="19064" y="20673"/>
                    </a:lnTo>
                    <a:lnTo>
                      <a:pt x="19329" y="20765"/>
                    </a:lnTo>
                    <a:lnTo>
                      <a:pt x="19591" y="20854"/>
                    </a:lnTo>
                    <a:lnTo>
                      <a:pt x="19848" y="20941"/>
                    </a:lnTo>
                    <a:lnTo>
                      <a:pt x="20100" y="21027"/>
                    </a:lnTo>
                    <a:lnTo>
                      <a:pt x="20345" y="21111"/>
                    </a:lnTo>
                    <a:lnTo>
                      <a:pt x="20581" y="21194"/>
                    </a:lnTo>
                    <a:lnTo>
                      <a:pt x="20808" y="21276"/>
                    </a:lnTo>
                    <a:lnTo>
                      <a:pt x="21025" y="21358"/>
                    </a:lnTo>
                    <a:lnTo>
                      <a:pt x="21230" y="21438"/>
                    </a:lnTo>
                    <a:lnTo>
                      <a:pt x="21422" y="21519"/>
                    </a:lnTo>
                    <a:lnTo>
                      <a:pt x="21600" y="21600"/>
                    </a:lnTo>
                  </a:path>
                </a:pathLst>
              </a:custGeom>
              <a:grpFill/>
              <a:ln w="19050" cap="flat">
                <a:solidFill>
                  <a:schemeClr val="tx2"/>
                </a:solidFill>
                <a:prstDash val="dash"/>
                <a:round/>
              </a:ln>
              <a:effectLst/>
            </p:spPr>
            <p:txBody>
              <a:bodyPr wrap="square" lIns="27430" tIns="27430" rIns="27430" bIns="27430" numCol="1" anchor="t">
                <a:noAutofit/>
              </a:bodyPr>
              <a:lstStyle/>
              <a:p>
                <a:pPr defTabSz="548575" hangingPunct="0">
                  <a:defRPr sz="1800">
                    <a:latin typeface="+mj-lt"/>
                    <a:ea typeface="+mj-ea"/>
                    <a:cs typeface="+mj-cs"/>
                    <a:sym typeface="Calibri"/>
                  </a:defRPr>
                </a:pPr>
                <a:endParaRPr sz="1080" kern="0">
                  <a:solidFill>
                    <a:srgbClr val="00263E">
                      <a:lumMod val="50000"/>
                      <a:lumOff val="50000"/>
                    </a:srgbClr>
                  </a:solidFill>
                  <a:latin typeface="Arial" panose="020B0604020202020204" pitchFamily="34" charset="0"/>
                  <a:cs typeface="Arial" panose="020B0604020202020204" pitchFamily="34" charset="0"/>
                  <a:sym typeface="Calibri"/>
                </a:endParaRPr>
              </a:p>
            </p:txBody>
          </p:sp>
        </p:grpSp>
        <p:grpSp>
          <p:nvGrpSpPr>
            <p:cNvPr id="144" name="Group 682">
              <a:extLst>
                <a:ext uri="{FF2B5EF4-FFF2-40B4-BE49-F238E27FC236}">
                  <a16:creationId xmlns:a16="http://schemas.microsoft.com/office/drawing/2014/main" id="{2544CD54-BBBB-6438-D5B5-C44179404F83}"/>
                </a:ext>
              </a:extLst>
            </p:cNvPr>
            <p:cNvGrpSpPr/>
            <p:nvPr/>
          </p:nvGrpSpPr>
          <p:grpSpPr>
            <a:xfrm rot="10800000">
              <a:off x="10946872" y="4353191"/>
              <a:ext cx="672263" cy="1358372"/>
              <a:chOff x="2506581" y="2678640"/>
              <a:chExt cx="560219" cy="1131977"/>
            </a:xfrm>
            <a:noFill/>
          </p:grpSpPr>
          <p:sp>
            <p:nvSpPr>
              <p:cNvPr id="145" name="object 17">
                <a:extLst>
                  <a:ext uri="{FF2B5EF4-FFF2-40B4-BE49-F238E27FC236}">
                    <a16:creationId xmlns:a16="http://schemas.microsoft.com/office/drawing/2014/main" id="{14D52607-9AD8-A8C7-3E8F-5448C6319471}"/>
                  </a:ext>
                </a:extLst>
              </p:cNvPr>
              <p:cNvSpPr/>
              <p:nvPr/>
            </p:nvSpPr>
            <p:spPr>
              <a:xfrm>
                <a:off x="2506705" y="2678640"/>
                <a:ext cx="560095" cy="1076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7" y="17"/>
                    </a:lnTo>
                    <a:lnTo>
                      <a:pt x="532" y="47"/>
                    </a:lnTo>
                    <a:lnTo>
                      <a:pt x="796" y="87"/>
                    </a:lnTo>
                    <a:lnTo>
                      <a:pt x="1059" y="139"/>
                    </a:lnTo>
                    <a:lnTo>
                      <a:pt x="1320" y="201"/>
                    </a:lnTo>
                    <a:lnTo>
                      <a:pt x="1579" y="274"/>
                    </a:lnTo>
                    <a:lnTo>
                      <a:pt x="1836" y="357"/>
                    </a:lnTo>
                    <a:lnTo>
                      <a:pt x="2092" y="450"/>
                    </a:lnTo>
                    <a:lnTo>
                      <a:pt x="2345" y="552"/>
                    </a:lnTo>
                    <a:lnTo>
                      <a:pt x="2596" y="664"/>
                    </a:lnTo>
                    <a:lnTo>
                      <a:pt x="2845" y="784"/>
                    </a:lnTo>
                    <a:lnTo>
                      <a:pt x="3091" y="913"/>
                    </a:lnTo>
                    <a:lnTo>
                      <a:pt x="3335" y="1050"/>
                    </a:lnTo>
                    <a:lnTo>
                      <a:pt x="3577" y="1195"/>
                    </a:lnTo>
                    <a:lnTo>
                      <a:pt x="3815" y="1347"/>
                    </a:lnTo>
                    <a:lnTo>
                      <a:pt x="4051" y="1507"/>
                    </a:lnTo>
                    <a:lnTo>
                      <a:pt x="4283" y="1674"/>
                    </a:lnTo>
                    <a:lnTo>
                      <a:pt x="4513" y="1847"/>
                    </a:lnTo>
                    <a:lnTo>
                      <a:pt x="4739" y="2027"/>
                    </a:lnTo>
                    <a:lnTo>
                      <a:pt x="4962" y="2212"/>
                    </a:lnTo>
                    <a:lnTo>
                      <a:pt x="5182" y="2404"/>
                    </a:lnTo>
                    <a:lnTo>
                      <a:pt x="5398" y="2600"/>
                    </a:lnTo>
                    <a:lnTo>
                      <a:pt x="5610" y="2802"/>
                    </a:lnTo>
                    <a:lnTo>
                      <a:pt x="5819" y="3009"/>
                    </a:lnTo>
                    <a:lnTo>
                      <a:pt x="6023" y="3219"/>
                    </a:lnTo>
                    <a:lnTo>
                      <a:pt x="6224" y="3434"/>
                    </a:lnTo>
                    <a:lnTo>
                      <a:pt x="6421" y="3653"/>
                    </a:lnTo>
                    <a:lnTo>
                      <a:pt x="6613" y="3875"/>
                    </a:lnTo>
                    <a:lnTo>
                      <a:pt x="6801" y="4100"/>
                    </a:lnTo>
                    <a:lnTo>
                      <a:pt x="6984" y="4328"/>
                    </a:lnTo>
                    <a:lnTo>
                      <a:pt x="7163" y="4559"/>
                    </a:lnTo>
                    <a:lnTo>
                      <a:pt x="7338" y="4791"/>
                    </a:lnTo>
                    <a:lnTo>
                      <a:pt x="7507" y="5026"/>
                    </a:lnTo>
                    <a:lnTo>
                      <a:pt x="7672" y="5262"/>
                    </a:lnTo>
                    <a:lnTo>
                      <a:pt x="7831" y="5499"/>
                    </a:lnTo>
                    <a:lnTo>
                      <a:pt x="7985" y="5737"/>
                    </a:lnTo>
                    <a:lnTo>
                      <a:pt x="8278" y="6215"/>
                    </a:lnTo>
                    <a:lnTo>
                      <a:pt x="8490" y="6581"/>
                    </a:lnTo>
                    <a:lnTo>
                      <a:pt x="8695" y="6951"/>
                    </a:lnTo>
                    <a:lnTo>
                      <a:pt x="8895" y="7325"/>
                    </a:lnTo>
                    <a:lnTo>
                      <a:pt x="9090" y="7703"/>
                    </a:lnTo>
                    <a:lnTo>
                      <a:pt x="9281" y="8083"/>
                    </a:lnTo>
                    <a:lnTo>
                      <a:pt x="9467" y="8466"/>
                    </a:lnTo>
                    <a:lnTo>
                      <a:pt x="9651" y="8851"/>
                    </a:lnTo>
                    <a:lnTo>
                      <a:pt x="9832" y="9238"/>
                    </a:lnTo>
                    <a:lnTo>
                      <a:pt x="10011" y="9626"/>
                    </a:lnTo>
                    <a:lnTo>
                      <a:pt x="10189" y="10016"/>
                    </a:lnTo>
                    <a:lnTo>
                      <a:pt x="10365" y="10406"/>
                    </a:lnTo>
                    <a:lnTo>
                      <a:pt x="10541" y="10796"/>
                    </a:lnTo>
                    <a:lnTo>
                      <a:pt x="10718" y="11185"/>
                    </a:lnTo>
                    <a:lnTo>
                      <a:pt x="10895" y="11575"/>
                    </a:lnTo>
                    <a:lnTo>
                      <a:pt x="11121" y="12044"/>
                    </a:lnTo>
                    <a:lnTo>
                      <a:pt x="11374" y="12525"/>
                    </a:lnTo>
                    <a:lnTo>
                      <a:pt x="11653" y="13014"/>
                    </a:lnTo>
                    <a:lnTo>
                      <a:pt x="11802" y="13261"/>
                    </a:lnTo>
                    <a:lnTo>
                      <a:pt x="11957" y="13510"/>
                    </a:lnTo>
                    <a:lnTo>
                      <a:pt x="12118" y="13760"/>
                    </a:lnTo>
                    <a:lnTo>
                      <a:pt x="12284" y="14011"/>
                    </a:lnTo>
                    <a:lnTo>
                      <a:pt x="12456" y="14262"/>
                    </a:lnTo>
                    <a:lnTo>
                      <a:pt x="12633" y="14513"/>
                    </a:lnTo>
                    <a:lnTo>
                      <a:pt x="12815" y="14765"/>
                    </a:lnTo>
                    <a:lnTo>
                      <a:pt x="13002" y="15016"/>
                    </a:lnTo>
                    <a:lnTo>
                      <a:pt x="13194" y="15267"/>
                    </a:lnTo>
                    <a:lnTo>
                      <a:pt x="13390" y="15517"/>
                    </a:lnTo>
                    <a:lnTo>
                      <a:pt x="13591" y="15766"/>
                    </a:lnTo>
                    <a:lnTo>
                      <a:pt x="13796" y="16014"/>
                    </a:lnTo>
                    <a:lnTo>
                      <a:pt x="14005" y="16260"/>
                    </a:lnTo>
                    <a:lnTo>
                      <a:pt x="14218" y="16504"/>
                    </a:lnTo>
                    <a:lnTo>
                      <a:pt x="14435" y="16746"/>
                    </a:lnTo>
                    <a:lnTo>
                      <a:pt x="14656" y="16985"/>
                    </a:lnTo>
                    <a:lnTo>
                      <a:pt x="14880" y="17222"/>
                    </a:lnTo>
                    <a:lnTo>
                      <a:pt x="15107" y="17456"/>
                    </a:lnTo>
                    <a:lnTo>
                      <a:pt x="15337" y="17686"/>
                    </a:lnTo>
                    <a:lnTo>
                      <a:pt x="15571" y="17913"/>
                    </a:lnTo>
                    <a:lnTo>
                      <a:pt x="15807" y="18137"/>
                    </a:lnTo>
                    <a:lnTo>
                      <a:pt x="16045" y="18356"/>
                    </a:lnTo>
                    <a:lnTo>
                      <a:pt x="16286" y="18571"/>
                    </a:lnTo>
                    <a:lnTo>
                      <a:pt x="16529" y="18781"/>
                    </a:lnTo>
                    <a:lnTo>
                      <a:pt x="16774" y="18987"/>
                    </a:lnTo>
                    <a:lnTo>
                      <a:pt x="17022" y="19187"/>
                    </a:lnTo>
                    <a:lnTo>
                      <a:pt x="17270" y="19382"/>
                    </a:lnTo>
                    <a:lnTo>
                      <a:pt x="17521" y="19571"/>
                    </a:lnTo>
                    <a:lnTo>
                      <a:pt x="17773" y="19754"/>
                    </a:lnTo>
                    <a:lnTo>
                      <a:pt x="18026" y="19931"/>
                    </a:lnTo>
                    <a:lnTo>
                      <a:pt x="18280" y="20101"/>
                    </a:lnTo>
                    <a:lnTo>
                      <a:pt x="18535" y="20265"/>
                    </a:lnTo>
                    <a:lnTo>
                      <a:pt x="18790" y="20422"/>
                    </a:lnTo>
                    <a:lnTo>
                      <a:pt x="19046" y="20571"/>
                    </a:lnTo>
                    <a:lnTo>
                      <a:pt x="19303" y="20712"/>
                    </a:lnTo>
                    <a:lnTo>
                      <a:pt x="19560" y="20846"/>
                    </a:lnTo>
                    <a:lnTo>
                      <a:pt x="19816" y="20972"/>
                    </a:lnTo>
                    <a:lnTo>
                      <a:pt x="20073" y="21089"/>
                    </a:lnTo>
                    <a:lnTo>
                      <a:pt x="20329" y="21197"/>
                    </a:lnTo>
                    <a:lnTo>
                      <a:pt x="20585" y="21297"/>
                    </a:lnTo>
                    <a:lnTo>
                      <a:pt x="20840" y="21387"/>
                    </a:lnTo>
                    <a:lnTo>
                      <a:pt x="21094" y="21468"/>
                    </a:lnTo>
                    <a:lnTo>
                      <a:pt x="21348" y="21539"/>
                    </a:lnTo>
                    <a:lnTo>
                      <a:pt x="21600" y="21600"/>
                    </a:lnTo>
                  </a:path>
                </a:pathLst>
              </a:custGeom>
              <a:grpFill/>
              <a:ln w="19050" cap="flat">
                <a:solidFill>
                  <a:schemeClr val="tx2"/>
                </a:solidFill>
                <a:prstDash val="dash"/>
                <a:round/>
              </a:ln>
              <a:effectLst/>
            </p:spPr>
            <p:txBody>
              <a:bodyPr wrap="square" lIns="27430" tIns="27430" rIns="27430" bIns="27430" numCol="1" anchor="t">
                <a:noAutofit/>
              </a:bodyPr>
              <a:lstStyle/>
              <a:p>
                <a:pPr defTabSz="548575" hangingPunct="0">
                  <a:defRPr sz="1800">
                    <a:latin typeface="+mj-lt"/>
                    <a:ea typeface="+mj-ea"/>
                    <a:cs typeface="+mj-cs"/>
                    <a:sym typeface="Calibri"/>
                  </a:defRPr>
                </a:pPr>
                <a:endParaRPr sz="1080" kern="0">
                  <a:solidFill>
                    <a:srgbClr val="00263E">
                      <a:lumMod val="50000"/>
                      <a:lumOff val="50000"/>
                    </a:srgbClr>
                  </a:solidFill>
                  <a:latin typeface="Arial" panose="020B0604020202020204" pitchFamily="34" charset="0"/>
                  <a:cs typeface="Arial" panose="020B0604020202020204" pitchFamily="34" charset="0"/>
                  <a:sym typeface="Calibri"/>
                </a:endParaRPr>
              </a:p>
            </p:txBody>
          </p:sp>
          <p:sp>
            <p:nvSpPr>
              <p:cNvPr id="146" name="object 19">
                <a:extLst>
                  <a:ext uri="{FF2B5EF4-FFF2-40B4-BE49-F238E27FC236}">
                    <a16:creationId xmlns:a16="http://schemas.microsoft.com/office/drawing/2014/main" id="{2A911126-D52F-C9CC-D9C4-EEA7F96C303C}"/>
                  </a:ext>
                </a:extLst>
              </p:cNvPr>
              <p:cNvSpPr/>
              <p:nvPr/>
            </p:nvSpPr>
            <p:spPr>
              <a:xfrm>
                <a:off x="2506581" y="3489645"/>
                <a:ext cx="560029" cy="320972"/>
              </a:xfrm>
              <a:custGeom>
                <a:avLst/>
                <a:gdLst/>
                <a:ahLst/>
                <a:cxnLst>
                  <a:cxn ang="0">
                    <a:pos x="wd2" y="hd2"/>
                  </a:cxn>
                  <a:cxn ang="5400000">
                    <a:pos x="wd2" y="hd2"/>
                  </a:cxn>
                  <a:cxn ang="10800000">
                    <a:pos x="wd2" y="hd2"/>
                  </a:cxn>
                  <a:cxn ang="16200000">
                    <a:pos x="wd2" y="hd2"/>
                  </a:cxn>
                </a:cxnLst>
                <a:rect l="0" t="0" r="r" b="b"/>
                <a:pathLst>
                  <a:path w="21600" h="21600" extrusionOk="0">
                    <a:moveTo>
                      <a:pt x="0" y="10"/>
                    </a:moveTo>
                    <a:lnTo>
                      <a:pt x="233" y="2"/>
                    </a:lnTo>
                    <a:lnTo>
                      <a:pt x="466" y="0"/>
                    </a:lnTo>
                    <a:lnTo>
                      <a:pt x="699" y="5"/>
                    </a:lnTo>
                    <a:lnTo>
                      <a:pt x="933" y="17"/>
                    </a:lnTo>
                    <a:lnTo>
                      <a:pt x="1167" y="36"/>
                    </a:lnTo>
                    <a:lnTo>
                      <a:pt x="1400" y="63"/>
                    </a:lnTo>
                    <a:lnTo>
                      <a:pt x="1634" y="99"/>
                    </a:lnTo>
                    <a:lnTo>
                      <a:pt x="1868" y="144"/>
                    </a:lnTo>
                    <a:lnTo>
                      <a:pt x="2101" y="199"/>
                    </a:lnTo>
                    <a:lnTo>
                      <a:pt x="2334" y="263"/>
                    </a:lnTo>
                    <a:lnTo>
                      <a:pt x="2567" y="337"/>
                    </a:lnTo>
                    <a:lnTo>
                      <a:pt x="2799" y="422"/>
                    </a:lnTo>
                    <a:lnTo>
                      <a:pt x="3031" y="519"/>
                    </a:lnTo>
                    <a:lnTo>
                      <a:pt x="3262" y="627"/>
                    </a:lnTo>
                    <a:lnTo>
                      <a:pt x="3492" y="748"/>
                    </a:lnTo>
                    <a:lnTo>
                      <a:pt x="3722" y="881"/>
                    </a:lnTo>
                    <a:lnTo>
                      <a:pt x="3950" y="1027"/>
                    </a:lnTo>
                    <a:lnTo>
                      <a:pt x="4178" y="1187"/>
                    </a:lnTo>
                    <a:lnTo>
                      <a:pt x="4405" y="1360"/>
                    </a:lnTo>
                    <a:lnTo>
                      <a:pt x="4631" y="1548"/>
                    </a:lnTo>
                    <a:lnTo>
                      <a:pt x="4856" y="1752"/>
                    </a:lnTo>
                    <a:lnTo>
                      <a:pt x="5079" y="1970"/>
                    </a:lnTo>
                    <a:lnTo>
                      <a:pt x="5318" y="2220"/>
                    </a:lnTo>
                    <a:lnTo>
                      <a:pt x="5555" y="2484"/>
                    </a:lnTo>
                    <a:lnTo>
                      <a:pt x="5791" y="2760"/>
                    </a:lnTo>
                    <a:lnTo>
                      <a:pt x="6025" y="3048"/>
                    </a:lnTo>
                    <a:lnTo>
                      <a:pt x="6258" y="3348"/>
                    </a:lnTo>
                    <a:lnTo>
                      <a:pt x="6490" y="3659"/>
                    </a:lnTo>
                    <a:lnTo>
                      <a:pt x="6720" y="3980"/>
                    </a:lnTo>
                    <a:lnTo>
                      <a:pt x="6949" y="4311"/>
                    </a:lnTo>
                    <a:lnTo>
                      <a:pt x="7176" y="4652"/>
                    </a:lnTo>
                    <a:lnTo>
                      <a:pt x="7403" y="5002"/>
                    </a:lnTo>
                    <a:lnTo>
                      <a:pt x="7628" y="5360"/>
                    </a:lnTo>
                    <a:lnTo>
                      <a:pt x="7852" y="5726"/>
                    </a:lnTo>
                    <a:lnTo>
                      <a:pt x="8075" y="6099"/>
                    </a:lnTo>
                    <a:lnTo>
                      <a:pt x="8297" y="6480"/>
                    </a:lnTo>
                    <a:lnTo>
                      <a:pt x="8518" y="6866"/>
                    </a:lnTo>
                    <a:lnTo>
                      <a:pt x="8738" y="7259"/>
                    </a:lnTo>
                    <a:lnTo>
                      <a:pt x="8958" y="7656"/>
                    </a:lnTo>
                    <a:lnTo>
                      <a:pt x="9176" y="8059"/>
                    </a:lnTo>
                    <a:lnTo>
                      <a:pt x="9393" y="8465"/>
                    </a:lnTo>
                    <a:lnTo>
                      <a:pt x="9610" y="8876"/>
                    </a:lnTo>
                    <a:lnTo>
                      <a:pt x="9826" y="9289"/>
                    </a:lnTo>
                    <a:lnTo>
                      <a:pt x="10041" y="9705"/>
                    </a:lnTo>
                    <a:lnTo>
                      <a:pt x="10256" y="10124"/>
                    </a:lnTo>
                    <a:lnTo>
                      <a:pt x="10470" y="10544"/>
                    </a:lnTo>
                    <a:lnTo>
                      <a:pt x="10683" y="10964"/>
                    </a:lnTo>
                    <a:lnTo>
                      <a:pt x="10896" y="11385"/>
                    </a:lnTo>
                    <a:lnTo>
                      <a:pt x="11110" y="11806"/>
                    </a:lnTo>
                    <a:lnTo>
                      <a:pt x="11324" y="12226"/>
                    </a:lnTo>
                    <a:lnTo>
                      <a:pt x="11539" y="12644"/>
                    </a:lnTo>
                    <a:lnTo>
                      <a:pt x="11754" y="13061"/>
                    </a:lnTo>
                    <a:lnTo>
                      <a:pt x="11970" y="13474"/>
                    </a:lnTo>
                    <a:lnTo>
                      <a:pt x="12186" y="13883"/>
                    </a:lnTo>
                    <a:lnTo>
                      <a:pt x="12403" y="14287"/>
                    </a:lnTo>
                    <a:lnTo>
                      <a:pt x="12622" y="14686"/>
                    </a:lnTo>
                    <a:lnTo>
                      <a:pt x="12841" y="15078"/>
                    </a:lnTo>
                    <a:lnTo>
                      <a:pt x="13061" y="15463"/>
                    </a:lnTo>
                    <a:lnTo>
                      <a:pt x="13283" y="15840"/>
                    </a:lnTo>
                    <a:lnTo>
                      <a:pt x="13506" y="16208"/>
                    </a:lnTo>
                    <a:lnTo>
                      <a:pt x="13730" y="16566"/>
                    </a:lnTo>
                    <a:lnTo>
                      <a:pt x="13956" y="16914"/>
                    </a:lnTo>
                    <a:lnTo>
                      <a:pt x="14183" y="17250"/>
                    </a:lnTo>
                    <a:lnTo>
                      <a:pt x="14412" y="17574"/>
                    </a:lnTo>
                    <a:lnTo>
                      <a:pt x="14643" y="17885"/>
                    </a:lnTo>
                    <a:lnTo>
                      <a:pt x="14876" y="18182"/>
                    </a:lnTo>
                    <a:lnTo>
                      <a:pt x="15110" y="18465"/>
                    </a:lnTo>
                    <a:lnTo>
                      <a:pt x="15347" y="18732"/>
                    </a:lnTo>
                    <a:lnTo>
                      <a:pt x="15673" y="19041"/>
                    </a:lnTo>
                    <a:lnTo>
                      <a:pt x="15859" y="19186"/>
                    </a:lnTo>
                    <a:lnTo>
                      <a:pt x="16059" y="19327"/>
                    </a:lnTo>
                    <a:lnTo>
                      <a:pt x="16270" y="19462"/>
                    </a:lnTo>
                    <a:lnTo>
                      <a:pt x="16493" y="19592"/>
                    </a:lnTo>
                    <a:lnTo>
                      <a:pt x="16725" y="19718"/>
                    </a:lnTo>
                    <a:lnTo>
                      <a:pt x="16966" y="19838"/>
                    </a:lnTo>
                    <a:lnTo>
                      <a:pt x="17215" y="19955"/>
                    </a:lnTo>
                    <a:lnTo>
                      <a:pt x="17470" y="20068"/>
                    </a:lnTo>
                    <a:lnTo>
                      <a:pt x="17730" y="20177"/>
                    </a:lnTo>
                    <a:lnTo>
                      <a:pt x="17994" y="20282"/>
                    </a:lnTo>
                    <a:lnTo>
                      <a:pt x="18260" y="20384"/>
                    </a:lnTo>
                    <a:lnTo>
                      <a:pt x="18528" y="20483"/>
                    </a:lnTo>
                    <a:lnTo>
                      <a:pt x="18797" y="20580"/>
                    </a:lnTo>
                    <a:lnTo>
                      <a:pt x="19064" y="20673"/>
                    </a:lnTo>
                    <a:lnTo>
                      <a:pt x="19329" y="20765"/>
                    </a:lnTo>
                    <a:lnTo>
                      <a:pt x="19591" y="20854"/>
                    </a:lnTo>
                    <a:lnTo>
                      <a:pt x="19848" y="20941"/>
                    </a:lnTo>
                    <a:lnTo>
                      <a:pt x="20100" y="21027"/>
                    </a:lnTo>
                    <a:lnTo>
                      <a:pt x="20345" y="21111"/>
                    </a:lnTo>
                    <a:lnTo>
                      <a:pt x="20581" y="21194"/>
                    </a:lnTo>
                    <a:lnTo>
                      <a:pt x="20808" y="21276"/>
                    </a:lnTo>
                    <a:lnTo>
                      <a:pt x="21025" y="21358"/>
                    </a:lnTo>
                    <a:lnTo>
                      <a:pt x="21230" y="21438"/>
                    </a:lnTo>
                    <a:lnTo>
                      <a:pt x="21422" y="21519"/>
                    </a:lnTo>
                    <a:lnTo>
                      <a:pt x="21600" y="21600"/>
                    </a:lnTo>
                  </a:path>
                </a:pathLst>
              </a:custGeom>
              <a:grpFill/>
              <a:ln w="19050" cap="flat">
                <a:solidFill>
                  <a:schemeClr val="tx2"/>
                </a:solidFill>
                <a:prstDash val="dash"/>
                <a:round/>
              </a:ln>
              <a:effectLst/>
            </p:spPr>
            <p:txBody>
              <a:bodyPr wrap="square" lIns="27430" tIns="27430" rIns="27430" bIns="27430" numCol="1" anchor="t">
                <a:noAutofit/>
              </a:bodyPr>
              <a:lstStyle/>
              <a:p>
                <a:pPr defTabSz="548575" hangingPunct="0">
                  <a:defRPr sz="1800">
                    <a:latin typeface="+mj-lt"/>
                    <a:ea typeface="+mj-ea"/>
                    <a:cs typeface="+mj-cs"/>
                    <a:sym typeface="Calibri"/>
                  </a:defRPr>
                </a:pPr>
                <a:endParaRPr sz="1080" kern="0">
                  <a:solidFill>
                    <a:srgbClr val="00263E">
                      <a:lumMod val="50000"/>
                      <a:lumOff val="50000"/>
                    </a:srgbClr>
                  </a:solidFill>
                  <a:latin typeface="Arial" panose="020B0604020202020204" pitchFamily="34" charset="0"/>
                  <a:cs typeface="Arial" panose="020B0604020202020204" pitchFamily="34" charset="0"/>
                  <a:sym typeface="Calibri"/>
                </a:endParaRPr>
              </a:p>
            </p:txBody>
          </p:sp>
        </p:grpSp>
      </p:grpSp>
      <p:sp>
        <p:nvSpPr>
          <p:cNvPr id="149" name="TextBox 82">
            <a:extLst>
              <a:ext uri="{FF2B5EF4-FFF2-40B4-BE49-F238E27FC236}">
                <a16:creationId xmlns:a16="http://schemas.microsoft.com/office/drawing/2014/main" id="{287DAF5D-73AD-E198-4946-37F067E83A82}"/>
              </a:ext>
            </a:extLst>
          </p:cNvPr>
          <p:cNvSpPr txBox="1"/>
          <p:nvPr/>
        </p:nvSpPr>
        <p:spPr>
          <a:xfrm>
            <a:off x="7805283" y="5593564"/>
            <a:ext cx="1932090" cy="329188"/>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ctr">
            <a:noAutofit/>
          </a:bodyPr>
          <a:lstStyle>
            <a:lvl1pPr algn="ctr" defTabSz="1828250">
              <a:defRPr sz="1900" spc="-29">
                <a:solidFill>
                  <a:srgbClr val="FFFFFF"/>
                </a:solidFill>
                <a:latin typeface="Segoe UI"/>
                <a:ea typeface="Segoe UI"/>
                <a:cs typeface="Segoe UI"/>
                <a:sym typeface="Segoe UI"/>
              </a:defRPr>
            </a:lvl1pPr>
          </a:lstStyle>
          <a:p>
            <a:pPr marL="0" marR="0" lvl="0" indent="0" algn="ctr" defTabSz="1096774" rtl="0" eaLnBrk="1" fontAlgn="auto" latinLnBrk="0" hangingPunct="0">
              <a:lnSpc>
                <a:spcPct val="100000"/>
              </a:lnSpc>
              <a:spcBef>
                <a:spcPts val="0"/>
              </a:spcBef>
              <a:spcAft>
                <a:spcPts val="240"/>
              </a:spcAft>
              <a:buClrTx/>
              <a:buSzTx/>
              <a:buFontTx/>
              <a:buNone/>
              <a:tabLst/>
              <a:defRPr/>
            </a:pPr>
            <a:r>
              <a:rPr kumimoji="0" sz="1000" b="0" i="0" u="none" strike="noStrike" kern="0" cap="none" spc="-18" normalizeH="0" baseline="0" noProof="0">
                <a:ln>
                  <a:noFill/>
                </a:ln>
                <a:solidFill>
                  <a:srgbClr val="FFFFFF"/>
                </a:solidFill>
                <a:effectLst/>
                <a:uLnTx/>
                <a:uFillTx/>
                <a:latin typeface="Arial" panose="020B0604020202020204" pitchFamily="34" charset="0"/>
                <a:cs typeface="Arial" panose="020B0604020202020204" pitchFamily="34" charset="0"/>
                <a:sym typeface="Segoe UI"/>
              </a:rPr>
              <a:t>Collaboration</a:t>
            </a:r>
            <a:r>
              <a:rPr kumimoji="0" lang="en-US" sz="1000" b="0" i="0" u="none" strike="noStrike" kern="0" cap="none" spc="-18" normalizeH="0" baseline="0" noProof="0">
                <a:ln>
                  <a:noFill/>
                </a:ln>
                <a:solidFill>
                  <a:srgbClr val="FFFFFF"/>
                </a:solidFill>
                <a:effectLst/>
                <a:uLnTx/>
                <a:uFillTx/>
                <a:latin typeface="Arial" panose="020B0604020202020204" pitchFamily="34" charset="0"/>
                <a:cs typeface="Arial" panose="020B0604020202020204" pitchFamily="34" charset="0"/>
                <a:sym typeface="Segoe UI"/>
              </a:rPr>
              <a:t> &amp; </a:t>
            </a:r>
          </a:p>
          <a:p>
            <a:pPr marL="0" marR="0" lvl="0" indent="0" algn="ctr" defTabSz="1096774" rtl="0" eaLnBrk="1" fontAlgn="auto" latinLnBrk="0" hangingPunct="0">
              <a:lnSpc>
                <a:spcPct val="100000"/>
              </a:lnSpc>
              <a:spcBef>
                <a:spcPts val="0"/>
              </a:spcBef>
              <a:spcAft>
                <a:spcPts val="240"/>
              </a:spcAft>
              <a:buClrTx/>
              <a:buSzTx/>
              <a:buFontTx/>
              <a:buNone/>
              <a:tabLst/>
              <a:defRPr/>
            </a:pPr>
            <a:r>
              <a:rPr kumimoji="0" lang="en-US" sz="1000" b="0" i="0" u="none" strike="noStrike" kern="0" cap="none" spc="-18" normalizeH="0" baseline="0" noProof="0">
                <a:ln>
                  <a:noFill/>
                </a:ln>
                <a:solidFill>
                  <a:srgbClr val="FFFFFF"/>
                </a:solidFill>
                <a:effectLst/>
                <a:uLnTx/>
                <a:uFillTx/>
                <a:latin typeface="Arial" panose="020B0604020202020204" pitchFamily="34" charset="0"/>
                <a:cs typeface="Arial" panose="020B0604020202020204" pitchFamily="34" charset="0"/>
                <a:sym typeface="Segoe UI"/>
              </a:rPr>
              <a:t>Versioning</a:t>
            </a:r>
            <a:endParaRPr kumimoji="0" sz="1000" b="0" i="0" u="none" strike="noStrike" kern="0" cap="none" spc="-18" normalizeH="0" baseline="0" noProof="0">
              <a:ln>
                <a:noFill/>
              </a:ln>
              <a:solidFill>
                <a:srgbClr val="FFFFFF"/>
              </a:solidFill>
              <a:effectLst/>
              <a:uLnTx/>
              <a:uFillTx/>
              <a:latin typeface="Arial" panose="020B0604020202020204" pitchFamily="34" charset="0"/>
              <a:cs typeface="Arial" panose="020B0604020202020204" pitchFamily="34" charset="0"/>
              <a:sym typeface="Segoe UI"/>
            </a:endParaRPr>
          </a:p>
        </p:txBody>
      </p:sp>
      <p:sp>
        <p:nvSpPr>
          <p:cNvPr id="150" name="TextBox 82">
            <a:extLst>
              <a:ext uri="{FF2B5EF4-FFF2-40B4-BE49-F238E27FC236}">
                <a16:creationId xmlns:a16="http://schemas.microsoft.com/office/drawing/2014/main" id="{BEB599CC-A741-F557-1E3E-18EA9BD7F596}"/>
              </a:ext>
            </a:extLst>
          </p:cNvPr>
          <p:cNvSpPr txBox="1"/>
          <p:nvPr/>
        </p:nvSpPr>
        <p:spPr>
          <a:xfrm>
            <a:off x="4727595" y="5593500"/>
            <a:ext cx="2025836" cy="329187"/>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ctr">
            <a:noAutofit/>
          </a:bodyPr>
          <a:lstStyle>
            <a:lvl1pPr algn="ctr" defTabSz="1828250">
              <a:defRPr sz="1900" spc="-29">
                <a:solidFill>
                  <a:srgbClr val="FFFFFF"/>
                </a:solidFill>
                <a:latin typeface="Segoe UI"/>
                <a:ea typeface="Segoe UI"/>
                <a:cs typeface="Segoe UI"/>
                <a:sym typeface="Segoe UI"/>
              </a:defRPr>
            </a:lvl1pPr>
          </a:lstStyle>
          <a:p>
            <a:pPr marL="0" marR="0" lvl="0" indent="0" algn="ctr" defTabSz="1096774" rtl="0" eaLnBrk="1" fontAlgn="auto" latinLnBrk="0" hangingPunct="0">
              <a:lnSpc>
                <a:spcPct val="100000"/>
              </a:lnSpc>
              <a:spcBef>
                <a:spcPts val="0"/>
              </a:spcBef>
              <a:spcAft>
                <a:spcPts val="240"/>
              </a:spcAft>
              <a:buClrTx/>
              <a:buSzTx/>
              <a:buFontTx/>
              <a:buNone/>
              <a:tabLst/>
              <a:defRPr/>
            </a:pPr>
            <a:r>
              <a:rPr kumimoji="0" lang="en-US" sz="1000" b="0" i="0" u="none" strike="noStrike" kern="0" cap="none" spc="-18" normalizeH="0" baseline="0" noProof="0">
                <a:ln>
                  <a:noFill/>
                </a:ln>
                <a:solidFill>
                  <a:srgbClr val="FFFFFF"/>
                </a:solidFill>
                <a:effectLst/>
                <a:uLnTx/>
                <a:uFillTx/>
                <a:latin typeface="Arial" panose="020B0604020202020204" pitchFamily="34" charset="0"/>
                <a:cs typeface="Arial" panose="020B0604020202020204" pitchFamily="34" charset="0"/>
                <a:sym typeface="Segoe UI"/>
              </a:rPr>
              <a:t>Automation &amp; </a:t>
            </a:r>
          </a:p>
          <a:p>
            <a:pPr marL="0" marR="0" lvl="0" indent="0" algn="ctr" defTabSz="1096774" rtl="0" eaLnBrk="1" fontAlgn="auto" latinLnBrk="0" hangingPunct="0">
              <a:lnSpc>
                <a:spcPct val="100000"/>
              </a:lnSpc>
              <a:spcBef>
                <a:spcPts val="0"/>
              </a:spcBef>
              <a:spcAft>
                <a:spcPts val="240"/>
              </a:spcAft>
              <a:buClrTx/>
              <a:buSzTx/>
              <a:buFontTx/>
              <a:buNone/>
              <a:tabLst/>
              <a:defRPr/>
            </a:pPr>
            <a:r>
              <a:rPr kumimoji="0" lang="en-US" sz="1000" b="0" i="0" u="none" strike="noStrike" kern="0" cap="none" spc="-18" normalizeH="0" baseline="0" noProof="0">
                <a:ln>
                  <a:noFill/>
                </a:ln>
                <a:solidFill>
                  <a:srgbClr val="FFFFFF"/>
                </a:solidFill>
                <a:effectLst/>
                <a:uLnTx/>
                <a:uFillTx/>
                <a:latin typeface="Arial" panose="020B0604020202020204" pitchFamily="34" charset="0"/>
                <a:cs typeface="Arial" panose="020B0604020202020204" pitchFamily="34" charset="0"/>
                <a:sym typeface="Segoe UI"/>
              </a:rPr>
              <a:t>Scheduling</a:t>
            </a:r>
          </a:p>
        </p:txBody>
      </p:sp>
      <p:sp>
        <p:nvSpPr>
          <p:cNvPr id="151" name="TextBox 83">
            <a:extLst>
              <a:ext uri="{FF2B5EF4-FFF2-40B4-BE49-F238E27FC236}">
                <a16:creationId xmlns:a16="http://schemas.microsoft.com/office/drawing/2014/main" id="{D53A626D-3F7B-50D9-46D8-23BEA6B4FA28}"/>
              </a:ext>
            </a:extLst>
          </p:cNvPr>
          <p:cNvSpPr txBox="1"/>
          <p:nvPr/>
        </p:nvSpPr>
        <p:spPr>
          <a:xfrm>
            <a:off x="6495021" y="5593504"/>
            <a:ext cx="1537051" cy="329185"/>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ctr">
            <a:noAutofit/>
          </a:bodyPr>
          <a:lstStyle>
            <a:lvl1pPr algn="ctr" defTabSz="457200">
              <a:lnSpc>
                <a:spcPct val="80000"/>
              </a:lnSpc>
              <a:defRPr sz="1900">
                <a:solidFill>
                  <a:srgbClr val="FFFFFF"/>
                </a:solidFill>
                <a:latin typeface="Segoe UI"/>
                <a:ea typeface="Segoe UI"/>
                <a:cs typeface="Segoe UI"/>
                <a:sym typeface="Segoe UI"/>
              </a:defRPr>
            </a:lvl1pPr>
          </a:lstStyle>
          <a:p>
            <a:pPr marL="0" marR="0" lvl="0" indent="0" algn="ctr" defTabSz="1096774" rtl="0" eaLnBrk="1" fontAlgn="auto" latinLnBrk="0" hangingPunct="0">
              <a:lnSpc>
                <a:spcPct val="100000"/>
              </a:lnSpc>
              <a:spcBef>
                <a:spcPts val="0"/>
              </a:spcBef>
              <a:spcAft>
                <a:spcPts val="240"/>
              </a:spcAft>
              <a:buClrTx/>
              <a:buSzTx/>
              <a:buFontTx/>
              <a:buNone/>
              <a:tabLst/>
              <a:defRPr/>
            </a:pPr>
            <a:r>
              <a:rPr kumimoji="0" sz="1000" b="0" i="0" u="none" strike="noStrike" kern="0" cap="none" spc="-18" normalizeH="0" baseline="0" noProof="0">
                <a:ln>
                  <a:noFill/>
                </a:ln>
                <a:solidFill>
                  <a:srgbClr val="FFFFFF"/>
                </a:solidFill>
                <a:effectLst/>
                <a:uLnTx/>
                <a:uFillTx/>
                <a:latin typeface="Arial" panose="020B0604020202020204" pitchFamily="34" charset="0"/>
                <a:cs typeface="Arial" panose="020B0604020202020204" pitchFamily="34" charset="0"/>
                <a:sym typeface="Segoe UI"/>
              </a:rPr>
              <a:t>Security &amp; </a:t>
            </a:r>
            <a:endParaRPr kumimoji="0" lang="en-US" sz="1000" b="0" i="0" u="none" strike="noStrike" kern="0" cap="none" spc="-18" normalizeH="0" baseline="0" noProof="0">
              <a:ln>
                <a:noFill/>
              </a:ln>
              <a:solidFill>
                <a:srgbClr val="FFFFFF"/>
              </a:solidFill>
              <a:effectLst/>
              <a:uLnTx/>
              <a:uFillTx/>
              <a:latin typeface="Arial" panose="020B0604020202020204" pitchFamily="34" charset="0"/>
              <a:cs typeface="Arial" panose="020B0604020202020204" pitchFamily="34" charset="0"/>
              <a:sym typeface="Segoe UI"/>
            </a:endParaRPr>
          </a:p>
          <a:p>
            <a:pPr marL="0" marR="0" lvl="0" indent="0" algn="ctr" defTabSz="1096774" rtl="0" eaLnBrk="1" fontAlgn="auto" latinLnBrk="0" hangingPunct="0">
              <a:lnSpc>
                <a:spcPct val="100000"/>
              </a:lnSpc>
              <a:spcBef>
                <a:spcPts val="0"/>
              </a:spcBef>
              <a:spcAft>
                <a:spcPts val="240"/>
              </a:spcAft>
              <a:buClrTx/>
              <a:buSzTx/>
              <a:buFontTx/>
              <a:buNone/>
              <a:tabLst/>
              <a:defRPr/>
            </a:pPr>
            <a:r>
              <a:rPr kumimoji="0" lang="en-US" sz="1000" b="0" i="0" u="none" strike="noStrike" kern="0" cap="none" spc="-18" normalizeH="0" baseline="0" noProof="0">
                <a:ln>
                  <a:noFill/>
                </a:ln>
                <a:solidFill>
                  <a:srgbClr val="FFFFFF"/>
                </a:solidFill>
                <a:effectLst/>
                <a:uLnTx/>
                <a:uFillTx/>
                <a:latin typeface="Arial" panose="020B0604020202020204" pitchFamily="34" charset="0"/>
                <a:cs typeface="Arial" panose="020B0604020202020204" pitchFamily="34" charset="0"/>
                <a:sym typeface="Segoe UI"/>
              </a:rPr>
              <a:t>Governance</a:t>
            </a:r>
            <a:endParaRPr kumimoji="0" sz="1000" b="0" i="0" u="none" strike="noStrike" kern="0" cap="none" spc="-18" normalizeH="0" baseline="0" noProof="0">
              <a:ln>
                <a:noFill/>
              </a:ln>
              <a:solidFill>
                <a:srgbClr val="FFFFFF"/>
              </a:solidFill>
              <a:effectLst/>
              <a:uLnTx/>
              <a:uFillTx/>
              <a:latin typeface="Arial" panose="020B0604020202020204" pitchFamily="34" charset="0"/>
              <a:cs typeface="Arial" panose="020B0604020202020204" pitchFamily="34" charset="0"/>
              <a:sym typeface="Segoe UI"/>
            </a:endParaRPr>
          </a:p>
        </p:txBody>
      </p:sp>
      <p:sp>
        <p:nvSpPr>
          <p:cNvPr id="152" name="TextBox 65">
            <a:extLst>
              <a:ext uri="{FF2B5EF4-FFF2-40B4-BE49-F238E27FC236}">
                <a16:creationId xmlns:a16="http://schemas.microsoft.com/office/drawing/2014/main" id="{91EC80EF-A615-9E1B-7233-D562C1419FBA}"/>
              </a:ext>
            </a:extLst>
          </p:cNvPr>
          <p:cNvSpPr txBox="1"/>
          <p:nvPr/>
        </p:nvSpPr>
        <p:spPr>
          <a:xfrm>
            <a:off x="3292426" y="5593480"/>
            <a:ext cx="1771068" cy="329185"/>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ctr">
            <a:noAutofit/>
          </a:bodyPr>
          <a:lstStyle>
            <a:lvl1pPr algn="ctr" defTabSz="1828250">
              <a:lnSpc>
                <a:spcPct val="80000"/>
              </a:lnSpc>
              <a:defRPr sz="1900" spc="-29">
                <a:solidFill>
                  <a:srgbClr val="FFFFFF"/>
                </a:solidFill>
                <a:latin typeface="Segoe UI"/>
                <a:ea typeface="Segoe UI"/>
                <a:cs typeface="Segoe UI"/>
                <a:sym typeface="Segoe UI"/>
              </a:defRPr>
            </a:lvl1pPr>
          </a:lstStyle>
          <a:p>
            <a:pPr marL="0" marR="0" lvl="0" indent="0" algn="ctr" defTabSz="1096774" rtl="0" eaLnBrk="1" fontAlgn="auto" latinLnBrk="0" hangingPunct="0">
              <a:lnSpc>
                <a:spcPct val="100000"/>
              </a:lnSpc>
              <a:spcBef>
                <a:spcPts val="0"/>
              </a:spcBef>
              <a:spcAft>
                <a:spcPts val="240"/>
              </a:spcAft>
              <a:buClrTx/>
              <a:buSzTx/>
              <a:buFontTx/>
              <a:buNone/>
              <a:tabLst/>
              <a:defRPr/>
            </a:pPr>
            <a:r>
              <a:rPr kumimoji="0" lang="en-US" sz="1000" b="0" i="0" u="none" strike="noStrike" kern="0" cap="none" spc="-18" normalizeH="0" baseline="0" noProof="0">
                <a:ln>
                  <a:noFill/>
                </a:ln>
                <a:solidFill>
                  <a:srgbClr val="FFFFFF"/>
                </a:solidFill>
                <a:effectLst/>
                <a:uLnTx/>
                <a:uFillTx/>
                <a:latin typeface="Arial" panose="020B0604020202020204" pitchFamily="34" charset="0"/>
                <a:cs typeface="Arial" panose="020B0604020202020204" pitchFamily="34" charset="0"/>
                <a:sym typeface="Segoe UI"/>
              </a:rPr>
              <a:t>APIs &amp; </a:t>
            </a:r>
          </a:p>
          <a:p>
            <a:pPr marL="0" marR="0" lvl="0" indent="0" algn="ctr" defTabSz="1096774" rtl="0" eaLnBrk="1" fontAlgn="auto" latinLnBrk="0" hangingPunct="0">
              <a:lnSpc>
                <a:spcPct val="100000"/>
              </a:lnSpc>
              <a:spcBef>
                <a:spcPts val="0"/>
              </a:spcBef>
              <a:spcAft>
                <a:spcPts val="240"/>
              </a:spcAft>
              <a:buClrTx/>
              <a:buSzTx/>
              <a:buFontTx/>
              <a:buNone/>
              <a:tabLst/>
              <a:defRPr/>
            </a:pPr>
            <a:r>
              <a:rPr kumimoji="0" sz="1000" b="0" i="0" u="none" strike="noStrike" kern="0" cap="none" spc="-18" normalizeH="0" baseline="0" noProof="0">
                <a:ln>
                  <a:noFill/>
                </a:ln>
                <a:solidFill>
                  <a:srgbClr val="FFFFFF"/>
                </a:solidFill>
                <a:effectLst/>
                <a:uLnTx/>
                <a:uFillTx/>
                <a:latin typeface="Arial" panose="020B0604020202020204" pitchFamily="34" charset="0"/>
                <a:cs typeface="Arial" panose="020B0604020202020204" pitchFamily="34" charset="0"/>
                <a:sym typeface="Segoe UI"/>
              </a:rPr>
              <a:t>Data</a:t>
            </a:r>
            <a:r>
              <a:rPr kumimoji="0" lang="en-US" sz="1000" b="0" i="0" u="none" strike="noStrike" kern="0" cap="none" spc="-18" normalizeH="0" baseline="0" noProof="0">
                <a:ln>
                  <a:noFill/>
                </a:ln>
                <a:solidFill>
                  <a:srgbClr val="FFFFFF"/>
                </a:solidFill>
                <a:effectLst/>
                <a:uLnTx/>
                <a:uFillTx/>
                <a:latin typeface="Arial" panose="020B0604020202020204" pitchFamily="34" charset="0"/>
                <a:cs typeface="Arial" panose="020B0604020202020204" pitchFamily="34" charset="0"/>
                <a:sym typeface="Segoe UI"/>
              </a:rPr>
              <a:t> </a:t>
            </a:r>
            <a:r>
              <a:rPr kumimoji="0" sz="1000" b="0" i="0" u="none" strike="noStrike" kern="0" cap="none" spc="-18" normalizeH="0" baseline="0" noProof="0">
                <a:ln>
                  <a:noFill/>
                </a:ln>
                <a:solidFill>
                  <a:srgbClr val="FFFFFF"/>
                </a:solidFill>
                <a:effectLst/>
                <a:uLnTx/>
                <a:uFillTx/>
                <a:latin typeface="Arial" panose="020B0604020202020204" pitchFamily="34" charset="0"/>
                <a:cs typeface="Arial" panose="020B0604020202020204" pitchFamily="34" charset="0"/>
                <a:sym typeface="Segoe UI"/>
              </a:rPr>
              <a:t>Connectors</a:t>
            </a:r>
          </a:p>
        </p:txBody>
      </p:sp>
      <p:sp>
        <p:nvSpPr>
          <p:cNvPr id="153" name="TextBox 82">
            <a:extLst>
              <a:ext uri="{FF2B5EF4-FFF2-40B4-BE49-F238E27FC236}">
                <a16:creationId xmlns:a16="http://schemas.microsoft.com/office/drawing/2014/main" id="{24080988-C6F0-617C-2353-1FE5A3E2398E}"/>
              </a:ext>
            </a:extLst>
          </p:cNvPr>
          <p:cNvSpPr txBox="1"/>
          <p:nvPr/>
        </p:nvSpPr>
        <p:spPr>
          <a:xfrm>
            <a:off x="9737373" y="5593496"/>
            <a:ext cx="1215490" cy="329188"/>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numCol="1" anchor="ctr">
            <a:noAutofit/>
          </a:bodyPr>
          <a:lstStyle>
            <a:lvl1pPr algn="ctr" defTabSz="1828250">
              <a:defRPr sz="1900" spc="-29">
                <a:solidFill>
                  <a:srgbClr val="FFFFFF"/>
                </a:solidFill>
                <a:latin typeface="Segoe UI"/>
                <a:ea typeface="Segoe UI"/>
                <a:cs typeface="Segoe UI"/>
                <a:sym typeface="Segoe UI"/>
              </a:defRPr>
            </a:lvl1pPr>
          </a:lstStyle>
          <a:p>
            <a:pPr marL="0" marR="0" lvl="0" indent="0" algn="ctr" defTabSz="1096774" rtl="0" eaLnBrk="1" fontAlgn="auto" latinLnBrk="0" hangingPunct="0">
              <a:lnSpc>
                <a:spcPct val="100000"/>
              </a:lnSpc>
              <a:spcBef>
                <a:spcPts val="0"/>
              </a:spcBef>
              <a:spcAft>
                <a:spcPts val="240"/>
              </a:spcAft>
              <a:buClrTx/>
              <a:buSzTx/>
              <a:buFontTx/>
              <a:buNone/>
              <a:tabLst/>
              <a:defRPr/>
            </a:pPr>
            <a:r>
              <a:rPr kumimoji="0" lang="en-US" sz="1000" b="0" i="0" u="none" strike="noStrike" kern="0" cap="none" spc="-18" normalizeH="0" baseline="0" noProof="0">
                <a:ln>
                  <a:noFill/>
                </a:ln>
                <a:solidFill>
                  <a:srgbClr val="FFFFFF"/>
                </a:solidFill>
                <a:effectLst/>
                <a:uLnTx/>
                <a:uFillTx/>
                <a:latin typeface="Arial" panose="020B0604020202020204" pitchFamily="34" charset="0"/>
                <a:cs typeface="Arial" panose="020B0604020202020204" pitchFamily="34" charset="0"/>
                <a:sym typeface="Segoe UI"/>
              </a:rPr>
              <a:t>Marketplace &amp; Ecosystem</a:t>
            </a:r>
            <a:endParaRPr kumimoji="0" sz="1000" b="0" i="0" u="none" strike="noStrike" kern="0" cap="none" spc="-18" normalizeH="0" baseline="0" noProof="0">
              <a:ln>
                <a:noFill/>
              </a:ln>
              <a:solidFill>
                <a:srgbClr val="FFFFFF"/>
              </a:solidFill>
              <a:effectLst/>
              <a:uLnTx/>
              <a:uFillTx/>
              <a:latin typeface="Arial" panose="020B0604020202020204" pitchFamily="34" charset="0"/>
              <a:cs typeface="Arial" panose="020B0604020202020204" pitchFamily="34" charset="0"/>
              <a:sym typeface="Segoe UI"/>
            </a:endParaRPr>
          </a:p>
        </p:txBody>
      </p:sp>
      <p:sp>
        <p:nvSpPr>
          <p:cNvPr id="154" name="Rounded Rectangle 9">
            <a:extLst>
              <a:ext uri="{FF2B5EF4-FFF2-40B4-BE49-F238E27FC236}">
                <a16:creationId xmlns:a16="http://schemas.microsoft.com/office/drawing/2014/main" id="{BDEC29F5-7E5B-1F98-ADFE-7F84DBF07871}"/>
              </a:ext>
            </a:extLst>
          </p:cNvPr>
          <p:cNvSpPr/>
          <p:nvPr/>
        </p:nvSpPr>
        <p:spPr>
          <a:xfrm>
            <a:off x="3154264" y="5392731"/>
            <a:ext cx="8321871" cy="632080"/>
          </a:xfrm>
          <a:prstGeom prst="roundRect">
            <a:avLst/>
          </a:prstGeom>
          <a:noFill/>
          <a:ln w="158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457104" rtl="0" eaLnBrk="1" fontAlgn="auto" latinLnBrk="0" hangingPunct="1">
              <a:lnSpc>
                <a:spcPct val="100000"/>
              </a:lnSpc>
              <a:spcBef>
                <a:spcPts val="0"/>
              </a:spcBef>
              <a:spcAft>
                <a:spcPts val="0"/>
              </a:spcAft>
              <a:buClrTx/>
              <a:buSzTx/>
              <a:buFontTx/>
              <a:buNone/>
              <a:tabLst/>
              <a:defRPr/>
            </a:pPr>
            <a:endParaRPr kumimoji="0" lang="en-US" sz="1440" b="1" i="0" u="none" strike="noStrike" kern="1200" cap="none" spc="0" normalizeH="0" baseline="0" noProof="0">
              <a:ln>
                <a:noFill/>
              </a:ln>
              <a:solidFill>
                <a:srgbClr val="FFFFFF">
                  <a:alpha val="34937"/>
                </a:srgbClr>
              </a:solidFill>
              <a:effectLst/>
              <a:uLnTx/>
              <a:uFillTx/>
              <a:latin typeface="Montserrat" panose="00000500000000000000" pitchFamily="2" charset="0"/>
              <a:ea typeface="+mn-ea"/>
              <a:cs typeface="+mn-cs"/>
            </a:endParaRPr>
          </a:p>
        </p:txBody>
      </p:sp>
      <p:sp>
        <p:nvSpPr>
          <p:cNvPr id="155" name="Rectangle 154">
            <a:extLst>
              <a:ext uri="{FF2B5EF4-FFF2-40B4-BE49-F238E27FC236}">
                <a16:creationId xmlns:a16="http://schemas.microsoft.com/office/drawing/2014/main" id="{63743C23-8E80-92BF-78A9-CDD65B844A40}"/>
              </a:ext>
            </a:extLst>
          </p:cNvPr>
          <p:cNvSpPr/>
          <p:nvPr/>
        </p:nvSpPr>
        <p:spPr>
          <a:xfrm>
            <a:off x="6434462" y="5290181"/>
            <a:ext cx="1686615" cy="206153"/>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4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Regular" panose="020B0604020202020204"/>
              <a:ea typeface="+mn-ea"/>
              <a:cs typeface="+mn-cs"/>
            </a:endParaRPr>
          </a:p>
        </p:txBody>
      </p:sp>
      <p:sp>
        <p:nvSpPr>
          <p:cNvPr id="156" name="Rectangle: Rounded Corners 174">
            <a:extLst>
              <a:ext uri="{FF2B5EF4-FFF2-40B4-BE49-F238E27FC236}">
                <a16:creationId xmlns:a16="http://schemas.microsoft.com/office/drawing/2014/main" id="{0362966C-2851-D388-1B25-D0B643B3E3B9}"/>
              </a:ext>
            </a:extLst>
          </p:cNvPr>
          <p:cNvSpPr/>
          <p:nvPr/>
        </p:nvSpPr>
        <p:spPr>
          <a:xfrm>
            <a:off x="6282152" y="5288935"/>
            <a:ext cx="2015867" cy="202441"/>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09728" tIns="54864" rIns="109728" bIns="54864" rtlCol="0" anchor="ctr">
            <a:noAutofit/>
          </a:bodyPr>
          <a:lstStyle/>
          <a:p>
            <a:pPr marL="0" marR="0" lvl="0" indent="0" algn="ctr" defTabSz="45710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60" normalizeH="0" baseline="0" noProof="0">
                <a:ln>
                  <a:noFill/>
                </a:ln>
                <a:solidFill>
                  <a:srgbClr val="0080CB">
                    <a:lumMod val="60000"/>
                    <a:lumOff val="40000"/>
                  </a:srgbClr>
                </a:solidFill>
                <a:effectLst/>
                <a:uLnTx/>
                <a:uFillTx/>
                <a:latin typeface="Arial" panose="020B0604020202020204" pitchFamily="34" charset="0"/>
                <a:ea typeface="+mn-ea"/>
                <a:cs typeface="Arial" panose="020B0604020202020204" pitchFamily="34" charset="0"/>
              </a:rPr>
              <a:t>PLATFORM SERVICES</a:t>
            </a:r>
          </a:p>
        </p:txBody>
      </p:sp>
      <p:sp>
        <p:nvSpPr>
          <p:cNvPr id="157" name="Isosceles Triangle 16">
            <a:extLst>
              <a:ext uri="{FF2B5EF4-FFF2-40B4-BE49-F238E27FC236}">
                <a16:creationId xmlns:a16="http://schemas.microsoft.com/office/drawing/2014/main" id="{19A378AD-5625-8F94-061E-2EFC3C3768EB}"/>
              </a:ext>
            </a:extLst>
          </p:cNvPr>
          <p:cNvSpPr/>
          <p:nvPr/>
        </p:nvSpPr>
        <p:spPr>
          <a:xfrm flipH="1" flipV="1">
            <a:off x="6118429" y="3223011"/>
            <a:ext cx="249073" cy="111559"/>
          </a:xfrm>
          <a:prstGeom prst="triangle">
            <a:avLst/>
          </a:prstGeom>
          <a:solidFill>
            <a:srgbClr val="00BD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Isosceles Triangle 16">
            <a:extLst>
              <a:ext uri="{FF2B5EF4-FFF2-40B4-BE49-F238E27FC236}">
                <a16:creationId xmlns:a16="http://schemas.microsoft.com/office/drawing/2014/main" id="{A2C68F6F-8E91-BEFA-BC8F-120A361F29F4}"/>
              </a:ext>
            </a:extLst>
          </p:cNvPr>
          <p:cNvSpPr/>
          <p:nvPr/>
        </p:nvSpPr>
        <p:spPr>
          <a:xfrm flipH="1" flipV="1">
            <a:off x="8255631" y="3223011"/>
            <a:ext cx="249073" cy="111559"/>
          </a:xfrm>
          <a:prstGeom prst="triangle">
            <a:avLst/>
          </a:prstGeom>
          <a:solidFill>
            <a:srgbClr val="00BD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6">
            <a:extLst>
              <a:ext uri="{FF2B5EF4-FFF2-40B4-BE49-F238E27FC236}">
                <a16:creationId xmlns:a16="http://schemas.microsoft.com/office/drawing/2014/main" id="{8FAE80FE-15E2-6005-B592-A22277A6621A}"/>
              </a:ext>
            </a:extLst>
          </p:cNvPr>
          <p:cNvSpPr/>
          <p:nvPr/>
        </p:nvSpPr>
        <p:spPr>
          <a:xfrm flipH="1" flipV="1">
            <a:off x="10350065" y="3223011"/>
            <a:ext cx="249073" cy="111559"/>
          </a:xfrm>
          <a:prstGeom prst="triangle">
            <a:avLst/>
          </a:prstGeom>
          <a:solidFill>
            <a:srgbClr val="00BD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205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3C8F72-B1B1-F864-9443-9E2C65412F64}"/>
              </a:ext>
            </a:extLst>
          </p:cNvPr>
          <p:cNvPicPr>
            <a:picLocks noChangeAspect="1"/>
          </p:cNvPicPr>
          <p:nvPr/>
        </p:nvPicPr>
        <p:blipFill>
          <a:blip r:embed="rId3"/>
          <a:stretch>
            <a:fillRect/>
          </a:stretch>
        </p:blipFill>
        <p:spPr>
          <a:xfrm>
            <a:off x="3640148" y="808887"/>
            <a:ext cx="9809314" cy="7907197"/>
          </a:xfrm>
          <a:prstGeom prst="rect">
            <a:avLst/>
          </a:prstGeom>
        </p:spPr>
      </p:pic>
      <p:sp>
        <p:nvSpPr>
          <p:cNvPr id="13" name="TextBox 12">
            <a:extLst>
              <a:ext uri="{FF2B5EF4-FFF2-40B4-BE49-F238E27FC236}">
                <a16:creationId xmlns:a16="http://schemas.microsoft.com/office/drawing/2014/main" id="{662467F5-4F2D-2E42-637A-90DEB14923D5}"/>
              </a:ext>
            </a:extLst>
          </p:cNvPr>
          <p:cNvSpPr txBox="1"/>
          <p:nvPr/>
        </p:nvSpPr>
        <p:spPr>
          <a:xfrm>
            <a:off x="2949677" y="2543785"/>
            <a:ext cx="7315200" cy="923330"/>
          </a:xfrm>
          <a:prstGeom prst="rect">
            <a:avLst/>
          </a:prstGeom>
          <a:noFill/>
        </p:spPr>
        <p:txBody>
          <a:bodyPr wrap="square">
            <a:spAutoFit/>
          </a:bodyPr>
          <a:lstStyle/>
          <a:p>
            <a:r>
              <a:rPr lang="en-GB" sz="5400">
                <a:solidFill>
                  <a:schemeClr val="bg1"/>
                </a:solidFill>
              </a:rPr>
              <a:t>Practical Examples</a:t>
            </a:r>
          </a:p>
        </p:txBody>
      </p:sp>
    </p:spTree>
    <p:extLst>
      <p:ext uri="{BB962C8B-B14F-4D97-AF65-F5344CB8AC3E}">
        <p14:creationId xmlns:p14="http://schemas.microsoft.com/office/powerpoint/2010/main" val="1066717760"/>
      </p:ext>
    </p:extLst>
  </p:cSld>
  <p:clrMapOvr>
    <a:masterClrMapping/>
  </p:clrMapOvr>
</p:sld>
</file>

<file path=ppt/theme/theme1.xml><?xml version="1.0" encoding="utf-8"?>
<a:theme xmlns:a="http://schemas.openxmlformats.org/drawingml/2006/main" name="Alteryx_Corporate_Theme_2023">
  <a:themeElements>
    <a:clrScheme name="Alteryx">
      <a:dk1>
        <a:srgbClr val="00263E"/>
      </a:dk1>
      <a:lt1>
        <a:srgbClr val="FFFFFF"/>
      </a:lt1>
      <a:dk2>
        <a:srgbClr val="0080CB"/>
      </a:dk2>
      <a:lt2>
        <a:srgbClr val="FFFFFF"/>
      </a:lt2>
      <a:accent1>
        <a:srgbClr val="0080CB"/>
      </a:accent1>
      <a:accent2>
        <a:srgbClr val="FF9B18"/>
      </a:accent2>
      <a:accent3>
        <a:srgbClr val="00BD88"/>
      </a:accent3>
      <a:accent4>
        <a:srgbClr val="FF4347"/>
      </a:accent4>
      <a:accent5>
        <a:srgbClr val="00664E"/>
      </a:accent5>
      <a:accent6>
        <a:srgbClr val="00263E"/>
      </a:accent6>
      <a:hlink>
        <a:srgbClr val="0080CB"/>
      </a:hlink>
      <a:folHlink>
        <a:srgbClr val="BA0000"/>
      </a:folHlink>
    </a:clrScheme>
    <a:fontScheme name="Alteryx">
      <a:majorFont>
        <a:latin typeface="Arial Bold"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egular"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eryx_Corporate_Theme_2023" id="{1F89D4D7-3071-D84E-ACBE-46755EF6627F}" vid="{363F7AF0-E59D-1246-9704-ABA9C24A7AB3}"/>
    </a:ext>
  </a:extLst>
</a:theme>
</file>

<file path=ppt/theme/theme2.xml><?xml version="1.0" encoding="utf-8"?>
<a:theme xmlns:a="http://schemas.openxmlformats.org/drawingml/2006/main" name="Light Mode">
  <a:themeElements>
    <a:clrScheme name="Alteryx">
      <a:dk1>
        <a:srgbClr val="00263E"/>
      </a:dk1>
      <a:lt1>
        <a:srgbClr val="FFFFFF"/>
      </a:lt1>
      <a:dk2>
        <a:srgbClr val="0080CB"/>
      </a:dk2>
      <a:lt2>
        <a:srgbClr val="FFFFFF"/>
      </a:lt2>
      <a:accent1>
        <a:srgbClr val="0080CB"/>
      </a:accent1>
      <a:accent2>
        <a:srgbClr val="FF9B18"/>
      </a:accent2>
      <a:accent3>
        <a:srgbClr val="00BD88"/>
      </a:accent3>
      <a:accent4>
        <a:srgbClr val="FF4347"/>
      </a:accent4>
      <a:accent5>
        <a:srgbClr val="00664E"/>
      </a:accent5>
      <a:accent6>
        <a:srgbClr val="00263E"/>
      </a:accent6>
      <a:hlink>
        <a:srgbClr val="0080CB"/>
      </a:hlink>
      <a:folHlink>
        <a:srgbClr val="BA0000"/>
      </a:folHlink>
    </a:clrScheme>
    <a:fontScheme name="Alteryx">
      <a:majorFont>
        <a:latin typeface="Arial Bold"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Regular"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teryx_Corporate_Template_2023" id="{A79F4A13-3184-A64F-B5B8-D161A02B9E81}" vid="{FF0935FA-1353-7C45-9A3A-8A788A1BF83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dfd0e0d-d0ac-4190-8e18-a03fd7604133">
      <Terms xmlns="http://schemas.microsoft.com/office/infopath/2007/PartnerControls"/>
    </lcf76f155ced4ddcb4097134ff3c332f>
    <TaxCatchAll xmlns="8e80e2cf-6724-42a0-bfee-7ec04f03373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48BDE59E1D68E4A98896DEC86810ED8" ma:contentTypeVersion="17" ma:contentTypeDescription="Create a new document." ma:contentTypeScope="" ma:versionID="39bcb3c335b58dc1b6aaa096ec95abf7">
  <xsd:schema xmlns:xsd="http://www.w3.org/2001/XMLSchema" xmlns:xs="http://www.w3.org/2001/XMLSchema" xmlns:p="http://schemas.microsoft.com/office/2006/metadata/properties" xmlns:ns2="edfd0e0d-d0ac-4190-8e18-a03fd7604133" xmlns:ns3="8e80e2cf-6724-42a0-bfee-7ec04f03373c" targetNamespace="http://schemas.microsoft.com/office/2006/metadata/properties" ma:root="true" ma:fieldsID="7e566eb0f867257619114a4ff3d4fa94" ns2:_="" ns3:_="">
    <xsd:import namespace="edfd0e0d-d0ac-4190-8e18-a03fd7604133"/>
    <xsd:import namespace="8e80e2cf-6724-42a0-bfee-7ec04f0337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fd0e0d-d0ac-4190-8e18-a03fd76041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bec42f1-c31e-4ce9-b234-058af3a4e66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80e2cf-6724-42a0-bfee-7ec04f03373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455647a-449f-4c8d-8848-ae892a24ad34}" ma:internalName="TaxCatchAll" ma:showField="CatchAllData" ma:web="8e80e2cf-6724-42a0-bfee-7ec04f0337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5BA800-E448-4D3D-B30F-3F5E62C972FD}">
  <ds:schemaRefs>
    <ds:schemaRef ds:uri="http://purl.org/dc/terms/"/>
    <ds:schemaRef ds:uri="http://www.w3.org/XML/1998/namespace"/>
    <ds:schemaRef ds:uri="http://purl.org/dc/elements/1.1/"/>
    <ds:schemaRef ds:uri="http://schemas.microsoft.com/office/2006/metadata/properties"/>
    <ds:schemaRef ds:uri="http://schemas.microsoft.com/office/2006/documentManagement/types"/>
    <ds:schemaRef ds:uri="http://purl.org/dc/dcmitype/"/>
    <ds:schemaRef ds:uri="http://schemas.openxmlformats.org/package/2006/metadata/core-properties"/>
    <ds:schemaRef ds:uri="0afdba39-17c3-4f78-ad19-b7e6feaf6874"/>
    <ds:schemaRef ds:uri="http://schemas.microsoft.com/office/infopath/2007/PartnerControls"/>
    <ds:schemaRef ds:uri="9741ff61-6b6a-427c-a565-7a9c6da3d876"/>
    <ds:schemaRef ds:uri="edfd0e0d-d0ac-4190-8e18-a03fd7604133"/>
    <ds:schemaRef ds:uri="8e80e2cf-6724-42a0-bfee-7ec04f03373c"/>
  </ds:schemaRefs>
</ds:datastoreItem>
</file>

<file path=customXml/itemProps2.xml><?xml version="1.0" encoding="utf-8"?>
<ds:datastoreItem xmlns:ds="http://schemas.openxmlformats.org/officeDocument/2006/customXml" ds:itemID="{C2ED4EA4-78E9-4107-BDEB-0DFD1CA6FE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fd0e0d-d0ac-4190-8e18-a03fd7604133"/>
    <ds:schemaRef ds:uri="8e80e2cf-6724-42a0-bfee-7ec04f0337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A82AEC-B59C-4B0F-A9C7-1B2CBA5984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Alteryx_Corporate_Theme_2023</Template>
  <TotalTime>128</TotalTime>
  <Words>2441</Words>
  <Application>Microsoft Macintosh PowerPoint</Application>
  <PresentationFormat>Custom</PresentationFormat>
  <Paragraphs>313</Paragraphs>
  <Slides>16</Slides>
  <Notes>16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Aptos</vt:lpstr>
      <vt:lpstr>Arial</vt:lpstr>
      <vt:lpstr>Arial Regular</vt:lpstr>
      <vt:lpstr>Calibri</vt:lpstr>
      <vt:lpstr>Helvetica</vt:lpstr>
      <vt:lpstr>Montserrat</vt:lpstr>
      <vt:lpstr>Montserrat Medium</vt:lpstr>
      <vt:lpstr>System Font Regular</vt:lpstr>
      <vt:lpstr>Wingdings</vt:lpstr>
      <vt:lpstr>Alteryx_Corporate_Theme_2023</vt:lpstr>
      <vt:lpstr>Light Mode</vt:lpstr>
      <vt:lpstr>PowerPoint Presentation</vt:lpstr>
      <vt:lpstr>Agenda</vt:lpstr>
      <vt:lpstr>PowerPoint Presentation</vt:lpstr>
      <vt:lpstr>PowerPoint Presentation</vt:lpstr>
      <vt:lpstr>Everyone needs data and analytics...  but who has the access, tools, and knowledge to handle the data?</vt:lpstr>
      <vt:lpstr>Everyone needs data and analytics...</vt:lpstr>
      <vt:lpstr>What defines modern analytical tools?</vt:lpstr>
      <vt:lpstr>PowerPoint Presentation</vt:lpstr>
      <vt:lpstr>PowerPoint Presentation</vt:lpstr>
      <vt:lpstr>PowerPoint Presentation</vt:lpstr>
      <vt:lpstr>The “Hot Mess” Spreadsheet Example</vt:lpstr>
      <vt:lpstr>PowerPoint Presentation</vt:lpstr>
      <vt:lpstr>Next Steps</vt:lpstr>
      <vt:lpstr>PowerPoint Presentation</vt:lpstr>
      <vt:lpstr>Would you like to be added to your local User Group mailing list? (By the way: User Groups are organized by users of local companies and not by Alteryx!)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Korinna Penndorf</dc:creator>
  <cp:lastModifiedBy>Alec Weber</cp:lastModifiedBy>
  <cp:revision>10</cp:revision>
  <dcterms:created xsi:type="dcterms:W3CDTF">2024-07-17T20:54:41Z</dcterms:created>
  <dcterms:modified xsi:type="dcterms:W3CDTF">2024-10-01T06:20:02Z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0x010100848BDE59E1D68E4A98896DEC86810ED8</vt:lpwstr>
  </property>
  <property fmtid="{D5CDD505-2E9C-101B-9397-08002B2CF9AE}" pid="3" name="MediaServiceImageTags">
    <vt:lpwstr/>
  </property>
</Properties>
</file>